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 in an office&#10;&#10;Description automatically generated">
            <a:extLst>
              <a:ext uri="{FF2B5EF4-FFF2-40B4-BE49-F238E27FC236}">
                <a16:creationId xmlns:a16="http://schemas.microsoft.com/office/drawing/2014/main" id="{19FD83EF-918A-8668-D55D-C6CF9D088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DA5686FF-ECC1-3BF7-88AC-3B8BC0B3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nd holding a microphone&#10;&#10;Description automatically generated">
            <a:extLst>
              <a:ext uri="{FF2B5EF4-FFF2-40B4-BE49-F238E27FC236}">
                <a16:creationId xmlns:a16="http://schemas.microsoft.com/office/drawing/2014/main" id="{7EAAB868-6C96-93CC-141A-C6727925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walking in a hallway&#10;&#10;Description automatically generated">
            <a:extLst>
              <a:ext uri="{FF2B5EF4-FFF2-40B4-BE49-F238E27FC236}">
                <a16:creationId xmlns:a16="http://schemas.microsoft.com/office/drawing/2014/main" id="{1B0F2EB9-506E-4EF0-B84F-791183F5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BC2957C3-C93B-90F9-6A9A-B7D372B0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EC6DBC6-F8E8-DCA4-B3A7-F45A4C49D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arrows&#10;&#10;Description automatically generated">
            <a:extLst>
              <a:ext uri="{FF2B5EF4-FFF2-40B4-BE49-F238E27FC236}">
                <a16:creationId xmlns:a16="http://schemas.microsoft.com/office/drawing/2014/main" id="{B6269657-B7F9-E20C-4252-5A1E2B00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5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6689bafdb12f5a45758c4aa2fb5ea721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2ce1bffdee71e382fd09348af30a3aa8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94aacc-1ff5-4055-8dac-1deb5ceee7e7">
      <Terms xmlns="http://schemas.microsoft.com/office/infopath/2007/PartnerControls"/>
    </lcf76f155ced4ddcb4097134ff3c332f>
    <TaxCatchAll xmlns="beb9cd5d-663d-4189-8bb4-e15af502a1e9" xsi:nil="true"/>
  </documentManagement>
</p:properties>
</file>

<file path=customXml/itemProps1.xml><?xml version="1.0" encoding="utf-8"?>
<ds:datastoreItem xmlns:ds="http://schemas.openxmlformats.org/officeDocument/2006/customXml" ds:itemID="{F45D1236-773D-4E90-99B0-52257E52FCEE}"/>
</file>

<file path=customXml/itemProps2.xml><?xml version="1.0" encoding="utf-8"?>
<ds:datastoreItem xmlns:ds="http://schemas.openxmlformats.org/officeDocument/2006/customXml" ds:itemID="{F3445652-D557-45C3-A933-BF9CF384D7CE}"/>
</file>

<file path=customXml/itemProps3.xml><?xml version="1.0" encoding="utf-8"?>
<ds:datastoreItem xmlns:ds="http://schemas.openxmlformats.org/officeDocument/2006/customXml" ds:itemID="{77B472E4-00CF-4B14-B62E-46E48CE698C8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9</cp:revision>
  <dcterms:created xsi:type="dcterms:W3CDTF">2019-05-23T17:25:14Z</dcterms:created>
  <dcterms:modified xsi:type="dcterms:W3CDTF">2024-08-29T19:18:52Z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