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ke with a tree and a mountain in the background&#10;&#10;Description automatically generated">
            <a:extLst>
              <a:ext uri="{FF2B5EF4-FFF2-40B4-BE49-F238E27FC236}">
                <a16:creationId xmlns:a16="http://schemas.microsoft.com/office/drawing/2014/main" id="{AE3906D5-AF05-04CD-AA89-6F372AD57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the grass with her hands over her head&#10;&#10;Description automatically generated">
            <a:extLst>
              <a:ext uri="{FF2B5EF4-FFF2-40B4-BE49-F238E27FC236}">
                <a16:creationId xmlns:a16="http://schemas.microsoft.com/office/drawing/2014/main" id="{CB7B9C3B-C1D2-DFE4-B9C4-1E49289E4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eart&#10;&#10;Description automatically generated">
            <a:extLst>
              <a:ext uri="{FF2B5EF4-FFF2-40B4-BE49-F238E27FC236}">
                <a16:creationId xmlns:a16="http://schemas.microsoft.com/office/drawing/2014/main" id="{4744DABD-CACD-F501-824B-54E12107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riting on a book&#10;&#10;Description automatically generated">
            <a:extLst>
              <a:ext uri="{FF2B5EF4-FFF2-40B4-BE49-F238E27FC236}">
                <a16:creationId xmlns:a16="http://schemas.microsoft.com/office/drawing/2014/main" id="{3E5A37B9-79EE-4469-5CD0-3AA20A5D8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nd a book&#10;&#10;Description automatically generated with medium confidence">
            <a:extLst>
              <a:ext uri="{FF2B5EF4-FFF2-40B4-BE49-F238E27FC236}">
                <a16:creationId xmlns:a16="http://schemas.microsoft.com/office/drawing/2014/main" id="{D3623DB8-7593-4970-2DF2-93DFD24E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rock with his arms raised&#10;&#10;Description automatically generated">
            <a:extLst>
              <a:ext uri="{FF2B5EF4-FFF2-40B4-BE49-F238E27FC236}">
                <a16:creationId xmlns:a16="http://schemas.microsoft.com/office/drawing/2014/main" id="{45D94917-7AD2-AF58-92D5-5F7C4948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arrows&#10;&#10;Description automatically generated with medium confidence">
            <a:extLst>
              <a:ext uri="{FF2B5EF4-FFF2-40B4-BE49-F238E27FC236}">
                <a16:creationId xmlns:a16="http://schemas.microsoft.com/office/drawing/2014/main" id="{0675A3EF-EEA3-4E9D-E828-99CA84DF9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8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6689bafdb12f5a45758c4aa2fb5ea721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2ce1bffdee71e382fd09348af30a3aa8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94aacc-1ff5-4055-8dac-1deb5ceee7e7">
      <Terms xmlns="http://schemas.microsoft.com/office/infopath/2007/PartnerControls"/>
    </lcf76f155ced4ddcb4097134ff3c332f>
    <TaxCatchAll xmlns="beb9cd5d-663d-4189-8bb4-e15af502a1e9" xsi:nil="true"/>
  </documentManagement>
</p:properties>
</file>

<file path=customXml/itemProps1.xml><?xml version="1.0" encoding="utf-8"?>
<ds:datastoreItem xmlns:ds="http://schemas.openxmlformats.org/officeDocument/2006/customXml" ds:itemID="{8FB575BD-D39C-4E15-9F5E-B43ADA870E2D}"/>
</file>

<file path=customXml/itemProps2.xml><?xml version="1.0" encoding="utf-8"?>
<ds:datastoreItem xmlns:ds="http://schemas.openxmlformats.org/officeDocument/2006/customXml" ds:itemID="{A140E48B-8FEB-4AEA-BE74-BD396BB8216D}"/>
</file>

<file path=customXml/itemProps3.xml><?xml version="1.0" encoding="utf-8"?>
<ds:datastoreItem xmlns:ds="http://schemas.openxmlformats.org/officeDocument/2006/customXml" ds:itemID="{2AB576F7-C4FC-4696-AF8F-2C9926800A5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9</cp:revision>
  <dcterms:created xsi:type="dcterms:W3CDTF">2019-05-23T17:25:14Z</dcterms:created>
  <dcterms:modified xsi:type="dcterms:W3CDTF">2024-08-29T14:18:15Z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