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d on a table with a red hexagon&#10;&#10;Description automatically generated">
            <a:extLst>
              <a:ext uri="{FF2B5EF4-FFF2-40B4-BE49-F238E27FC236}">
                <a16:creationId xmlns:a16="http://schemas.microsoft.com/office/drawing/2014/main" id="{3929D72B-AAE3-D762-2186-585D7AF5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te of food on a table&#10;&#10;Description automatically generated">
            <a:extLst>
              <a:ext uri="{FF2B5EF4-FFF2-40B4-BE49-F238E27FC236}">
                <a16:creationId xmlns:a16="http://schemas.microsoft.com/office/drawing/2014/main" id="{F7150187-DE84-497C-882A-FA756335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with a person smiling&#10;&#10;Description automatically generated">
            <a:extLst>
              <a:ext uri="{FF2B5EF4-FFF2-40B4-BE49-F238E27FC236}">
                <a16:creationId xmlns:a16="http://schemas.microsoft.com/office/drawing/2014/main" id="{8963B7F4-3C2A-D704-AD8D-5B13CC8E6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erving food to a group of people&#10;&#10;Description automatically generated">
            <a:extLst>
              <a:ext uri="{FF2B5EF4-FFF2-40B4-BE49-F238E27FC236}">
                <a16:creationId xmlns:a16="http://schemas.microsoft.com/office/drawing/2014/main" id="{C46331D1-5036-C2D1-52E4-6B967B515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talking to each other&#10;&#10;Description automatically generated">
            <a:extLst>
              <a:ext uri="{FF2B5EF4-FFF2-40B4-BE49-F238E27FC236}">
                <a16:creationId xmlns:a16="http://schemas.microsoft.com/office/drawing/2014/main" id="{393E6584-3599-E2B7-EBFF-602BB01FA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food&#10;&#10;Description automatically generated">
            <a:extLst>
              <a:ext uri="{FF2B5EF4-FFF2-40B4-BE49-F238E27FC236}">
                <a16:creationId xmlns:a16="http://schemas.microsoft.com/office/drawing/2014/main" id="{29D557A9-17DC-3ADF-3B0D-7439FA7E7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mart goal&#10;&#10;Description automatically generated">
            <a:extLst>
              <a:ext uri="{FF2B5EF4-FFF2-40B4-BE49-F238E27FC236}">
                <a16:creationId xmlns:a16="http://schemas.microsoft.com/office/drawing/2014/main" id="{52D619B3-7687-5769-DBD3-FA51D011A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42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8" ma:contentTypeDescription="Create a new document." ma:contentTypeScope="" ma:versionID="6689bafdb12f5a45758c4aa2fb5ea721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2ce1bffdee71e382fd09348af30a3aa8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94aacc-1ff5-4055-8dac-1deb5ceee7e7">
      <Terms xmlns="http://schemas.microsoft.com/office/infopath/2007/PartnerControls"/>
    </lcf76f155ced4ddcb4097134ff3c332f>
    <TaxCatchAll xmlns="beb9cd5d-663d-4189-8bb4-e15af502a1e9" xsi:nil="true"/>
  </documentManagement>
</p:properties>
</file>

<file path=customXml/itemProps1.xml><?xml version="1.0" encoding="utf-8"?>
<ds:datastoreItem xmlns:ds="http://schemas.openxmlformats.org/officeDocument/2006/customXml" ds:itemID="{6D830956-A65A-407E-A94D-3F6D2E38EBBF}"/>
</file>

<file path=customXml/itemProps2.xml><?xml version="1.0" encoding="utf-8"?>
<ds:datastoreItem xmlns:ds="http://schemas.openxmlformats.org/officeDocument/2006/customXml" ds:itemID="{99787F21-7851-4409-872B-72B70264DC3E}"/>
</file>

<file path=customXml/itemProps3.xml><?xml version="1.0" encoding="utf-8"?>
<ds:datastoreItem xmlns:ds="http://schemas.openxmlformats.org/officeDocument/2006/customXml" ds:itemID="{F529C14A-0A8E-4448-A614-023774DD31AE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11</cp:revision>
  <dcterms:created xsi:type="dcterms:W3CDTF">2019-05-23T17:25:14Z</dcterms:created>
  <dcterms:modified xsi:type="dcterms:W3CDTF">2023-10-26T18:48:48Z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0x0101004A71FAF59F7386498D0F60AE057DB8DB</vt:lpwstr>
  </property>
</Properties>
</file>