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dollar sign&#10;&#10;Description automatically generated">
            <a:extLst>
              <a:ext uri="{FF2B5EF4-FFF2-40B4-BE49-F238E27FC236}">
                <a16:creationId xmlns:a16="http://schemas.microsoft.com/office/drawing/2014/main" id="{28298C9C-2E57-8469-448D-5ADAE150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90CEC3FF-E26A-D5FE-A6BA-A7A6487D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B6D0A66C-2FF2-2258-B3CD-5C1949D6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ggy bank with text above it&#10;&#10;Description automatically generated">
            <a:extLst>
              <a:ext uri="{FF2B5EF4-FFF2-40B4-BE49-F238E27FC236}">
                <a16:creationId xmlns:a16="http://schemas.microsoft.com/office/drawing/2014/main" id="{3CE78D14-ABB7-58C3-B124-4306A252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at a paper and a computer&#10;&#10;Description automatically generated">
            <a:extLst>
              <a:ext uri="{FF2B5EF4-FFF2-40B4-BE49-F238E27FC236}">
                <a16:creationId xmlns:a16="http://schemas.microsoft.com/office/drawing/2014/main" id="{196B9193-48CF-DF92-9199-49E12043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tack of money&#10;&#10;Description automatically generated">
            <a:extLst>
              <a:ext uri="{FF2B5EF4-FFF2-40B4-BE49-F238E27FC236}">
                <a16:creationId xmlns:a16="http://schemas.microsoft.com/office/drawing/2014/main" id="{98287589-17D1-AB34-FF4B-CF80355D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rt goal chart with colorful arrows&#10;&#10;Description automatically generated with medium confidence">
            <a:extLst>
              <a:ext uri="{FF2B5EF4-FFF2-40B4-BE49-F238E27FC236}">
                <a16:creationId xmlns:a16="http://schemas.microsoft.com/office/drawing/2014/main" id="{58AA6411-C391-1D74-B135-72C02BCA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6689bafdb12f5a45758c4aa2fb5ea721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2ce1bffdee71e382fd09348af30a3aa8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4743E5-72CD-4938-B9B9-FC386A5F4359}"/>
</file>

<file path=customXml/itemProps2.xml><?xml version="1.0" encoding="utf-8"?>
<ds:datastoreItem xmlns:ds="http://schemas.openxmlformats.org/officeDocument/2006/customXml" ds:itemID="{89BC7094-78A1-43EC-9FCF-8F96FAB58578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10</cp:revision>
  <dcterms:created xsi:type="dcterms:W3CDTF">2019-05-23T17:25:14Z</dcterms:created>
  <dcterms:modified xsi:type="dcterms:W3CDTF">2023-10-26T15:32:36Z</dcterms:modified>
</cp:coreProperties>
</file>