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towel and sneakers and headphones&#10;&#10;Description automatically generated with medium confidence">
            <a:extLst>
              <a:ext uri="{FF2B5EF4-FFF2-40B4-BE49-F238E27FC236}">
                <a16:creationId xmlns:a16="http://schemas.microsoft.com/office/drawing/2014/main" id="{4F711442-FFC4-D688-0E43-087D6B14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readmill&#10;&#10;Description automatically generated">
            <a:extLst>
              <a:ext uri="{FF2B5EF4-FFF2-40B4-BE49-F238E27FC236}">
                <a16:creationId xmlns:a16="http://schemas.microsoft.com/office/drawing/2014/main" id="{20E14C5D-A1AD-C208-7D39-8B555EEB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eard and text&#10;&#10;Description automatically generated">
            <a:extLst>
              <a:ext uri="{FF2B5EF4-FFF2-40B4-BE49-F238E27FC236}">
                <a16:creationId xmlns:a16="http://schemas.microsoft.com/office/drawing/2014/main" id="{0215B897-7842-EB05-446C-EF67B141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oing push ups&#10;&#10;Description automatically generated">
            <a:extLst>
              <a:ext uri="{FF2B5EF4-FFF2-40B4-BE49-F238E27FC236}">
                <a16:creationId xmlns:a16="http://schemas.microsoft.com/office/drawing/2014/main" id="{8AEB4D27-61A9-700C-5F52-1C5C5218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ball with weights&#10;&#10;Description automatically generated">
            <a:extLst>
              <a:ext uri="{FF2B5EF4-FFF2-40B4-BE49-F238E27FC236}">
                <a16:creationId xmlns:a16="http://schemas.microsoft.com/office/drawing/2014/main" id="{7057D1BA-EECE-F616-0F0A-E0C5F5E3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doing push ups&#10;&#10;Description automatically generated">
            <a:extLst>
              <a:ext uri="{FF2B5EF4-FFF2-40B4-BE49-F238E27FC236}">
                <a16:creationId xmlns:a16="http://schemas.microsoft.com/office/drawing/2014/main" id="{EDEA6E26-FAAA-B7F1-7CC9-D79FE60F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F357F1B0-804D-BD43-43F9-FF779720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6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87dd0494cf9b542ae08a7813520bdeca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6fda83653374c8c00f1fd0e45aab724f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98FADD-EDE3-499D-9097-0121C063B43C}"/>
</file>

<file path=customXml/itemProps2.xml><?xml version="1.0" encoding="utf-8"?>
<ds:datastoreItem xmlns:ds="http://schemas.openxmlformats.org/officeDocument/2006/customXml" ds:itemID="{ED24AA29-03C6-4A09-AA1E-8DCE00953577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2023-10-12T18:22:44Z</dcterms:modified>
</cp:coreProperties>
</file>