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phone&#10;&#10;Description automatically generated">
            <a:extLst>
              <a:ext uri="{FF2B5EF4-FFF2-40B4-BE49-F238E27FC236}">
                <a16:creationId xmlns:a16="http://schemas.microsoft.com/office/drawing/2014/main" id="{6227EAF2-F2D5-A706-5F97-6B7403240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hone and looking away&#10;&#10;Description automatically generated">
            <a:extLst>
              <a:ext uri="{FF2B5EF4-FFF2-40B4-BE49-F238E27FC236}">
                <a16:creationId xmlns:a16="http://schemas.microsoft.com/office/drawing/2014/main" id="{7BE05C1C-F51A-F320-030F-7EEAE3ADE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using a phone&#10;&#10;Description automatically generated">
            <a:extLst>
              <a:ext uri="{FF2B5EF4-FFF2-40B4-BE49-F238E27FC236}">
                <a16:creationId xmlns:a16="http://schemas.microsoft.com/office/drawing/2014/main" id="{72D6EF12-9026-A6CD-8B00-95ABD3335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aking a selfie&#10;&#10;Description automatically generated">
            <a:extLst>
              <a:ext uri="{FF2B5EF4-FFF2-40B4-BE49-F238E27FC236}">
                <a16:creationId xmlns:a16="http://schemas.microsoft.com/office/drawing/2014/main" id="{4CAE93EB-5AA2-5335-97C9-BA5954E08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 with two people sitting at a table&#10;&#10;Description automatically generated">
            <a:extLst>
              <a:ext uri="{FF2B5EF4-FFF2-40B4-BE49-F238E27FC236}">
                <a16:creationId xmlns:a16="http://schemas.microsoft.com/office/drawing/2014/main" id="{BF6CD51F-0450-40F1-167D-7C4015C05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2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riting on a notebook&#10;&#10;Description automatically generated">
            <a:extLst>
              <a:ext uri="{FF2B5EF4-FFF2-40B4-BE49-F238E27FC236}">
                <a16:creationId xmlns:a16="http://schemas.microsoft.com/office/drawing/2014/main" id="{CAC43099-0954-8B55-DFA5-D6CFCC430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mart goal&#10;&#10;Description automatically generated">
            <a:extLst>
              <a:ext uri="{FF2B5EF4-FFF2-40B4-BE49-F238E27FC236}">
                <a16:creationId xmlns:a16="http://schemas.microsoft.com/office/drawing/2014/main" id="{E6FE2DDE-3B6E-2F28-DFF3-7C455F3DF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13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8" ma:contentTypeDescription="Create a new document." ma:contentTypeScope="" ma:versionID="87dd0494cf9b542ae08a7813520bdeca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6fda83653374c8c00f1fd0e45aab724f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a22b273-d3de-4a4a-9f7b-43b7b6520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7a6de-4f60-478e-aca7-2592daba86e5}" ma:internalName="TaxCatchAll" ma:showField="CatchAllData" ma:web="beb9cd5d-663d-4189-8bb4-e15af502a1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AF7395-674E-4F2D-B9A3-7CB0992CAC3A}"/>
</file>

<file path=customXml/itemProps2.xml><?xml version="1.0" encoding="utf-8"?>
<ds:datastoreItem xmlns:ds="http://schemas.openxmlformats.org/officeDocument/2006/customXml" ds:itemID="{FC3ECA77-4F06-4417-9A54-736494EBB72E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9</cp:revision>
  <dcterms:created xsi:type="dcterms:W3CDTF">2019-05-23T17:25:14Z</dcterms:created>
  <dcterms:modified xsi:type="dcterms:W3CDTF">2023-10-16T16:59:29Z</dcterms:modified>
</cp:coreProperties>
</file>