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in with flowers and leaves&#10;&#10;Description automatically generated">
            <a:extLst>
              <a:ext uri="{FF2B5EF4-FFF2-40B4-BE49-F238E27FC236}">
                <a16:creationId xmlns:a16="http://schemas.microsoft.com/office/drawing/2014/main" id="{A159AF1E-F717-4FAA-2F47-691E1E98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her cheeks&#10;&#10;Description automatically generated">
            <a:extLst>
              <a:ext uri="{FF2B5EF4-FFF2-40B4-BE49-F238E27FC236}">
                <a16:creationId xmlns:a16="http://schemas.microsoft.com/office/drawing/2014/main" id="{C8752378-C6A9-8791-767D-516C61EA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eaning against a window&#10;&#10;Description automatically generated">
            <a:extLst>
              <a:ext uri="{FF2B5EF4-FFF2-40B4-BE49-F238E27FC236}">
                <a16:creationId xmlns:a16="http://schemas.microsoft.com/office/drawing/2014/main" id="{D7FB6570-97BB-42A4-F19B-EE8BE3C7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oat in the water&#10;&#10;Description automatically generated">
            <a:extLst>
              <a:ext uri="{FF2B5EF4-FFF2-40B4-BE49-F238E27FC236}">
                <a16:creationId xmlns:a16="http://schemas.microsoft.com/office/drawing/2014/main" id="{5A8531AB-EEB9-FA00-E116-C7501349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in a field&#10;&#10;Description automatically generated">
            <a:extLst>
              <a:ext uri="{FF2B5EF4-FFF2-40B4-BE49-F238E27FC236}">
                <a16:creationId xmlns:a16="http://schemas.microsoft.com/office/drawing/2014/main" id="{6F98E70B-4C26-72D7-32DB-37954B5E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curly hair and a notepad&#10;&#10;Description automatically generated">
            <a:extLst>
              <a:ext uri="{FF2B5EF4-FFF2-40B4-BE49-F238E27FC236}">
                <a16:creationId xmlns:a16="http://schemas.microsoft.com/office/drawing/2014/main" id="{4A6B20E9-B583-1A64-0DF4-3C5069E83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smart goals&#10;&#10;Description automatically generated">
            <a:extLst>
              <a:ext uri="{FF2B5EF4-FFF2-40B4-BE49-F238E27FC236}">
                <a16:creationId xmlns:a16="http://schemas.microsoft.com/office/drawing/2014/main" id="{4A01480A-2C48-B87F-EE9F-413E5CD8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1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87dd0494cf9b542ae08a7813520bdeca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6fda83653374c8c00f1fd0e45aab724f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3B0159-95F1-46DB-8069-ADD97856543F}"/>
</file>

<file path=customXml/itemProps2.xml><?xml version="1.0" encoding="utf-8"?>
<ds:datastoreItem xmlns:ds="http://schemas.openxmlformats.org/officeDocument/2006/customXml" ds:itemID="{0FA3C309-BD1E-4D8E-97C1-E458E9882279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2023-10-12T14:18:26Z</dcterms:modified>
</cp:coreProperties>
</file>