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oy bridge with trees and a yellow and white sign&#10;&#10;Description automatically generated">
            <a:extLst>
              <a:ext uri="{FF2B5EF4-FFF2-40B4-BE49-F238E27FC236}">
                <a16:creationId xmlns:a16="http://schemas.microsoft.com/office/drawing/2014/main" id="{04971BCE-7871-1291-565D-C14829B3A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18B61614-46BE-C19C-D550-45A221931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olding drinks&#10;&#10;Description automatically generated">
            <a:extLst>
              <a:ext uri="{FF2B5EF4-FFF2-40B4-BE49-F238E27FC236}">
                <a16:creationId xmlns:a16="http://schemas.microsoft.com/office/drawing/2014/main" id="{1C822B65-FF7D-4CF4-97ED-A217A30B4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head scarf&#10;&#10;Description automatically generated">
            <a:extLst>
              <a:ext uri="{FF2B5EF4-FFF2-40B4-BE49-F238E27FC236}">
                <a16:creationId xmlns:a16="http://schemas.microsoft.com/office/drawing/2014/main" id="{F8F5B6FC-1EE1-B9E6-A0FC-2618EF4ED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itting in chairs and talking&#10;&#10;Description automatically generated">
            <a:extLst>
              <a:ext uri="{FF2B5EF4-FFF2-40B4-BE49-F238E27FC236}">
                <a16:creationId xmlns:a16="http://schemas.microsoft.com/office/drawing/2014/main" id="{B7FA295F-6BBE-C152-FE9D-833EF478D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essage&#10;&#10;Description automatically generated">
            <a:extLst>
              <a:ext uri="{FF2B5EF4-FFF2-40B4-BE49-F238E27FC236}">
                <a16:creationId xmlns:a16="http://schemas.microsoft.com/office/drawing/2014/main" id="{F99DE543-AB18-FD71-5769-6CF0B8EB6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smart goals&#10;&#10;Description automatically generated">
            <a:extLst>
              <a:ext uri="{FF2B5EF4-FFF2-40B4-BE49-F238E27FC236}">
                <a16:creationId xmlns:a16="http://schemas.microsoft.com/office/drawing/2014/main" id="{E9E79A7A-E7A7-0CFD-C8D9-B388F0EF3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51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8" ma:contentTypeDescription="Create a new document." ma:contentTypeScope="" ma:versionID="87dd0494cf9b542ae08a7813520bdeca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6fda83653374c8c00f1fd0e45aab724f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598841-E053-4C11-B058-31F93736A72E}"/>
</file>

<file path=customXml/itemProps2.xml><?xml version="1.0" encoding="utf-8"?>
<ds:datastoreItem xmlns:ds="http://schemas.openxmlformats.org/officeDocument/2006/customXml" ds:itemID="{925E3874-2AAC-4B8A-B47D-C2F81BBE1644}"/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8</cp:revision>
  <dcterms:created xsi:type="dcterms:W3CDTF">2019-05-23T17:25:14Z</dcterms:created>
  <dcterms:modified xsi:type="dcterms:W3CDTF">2023-10-05T18:49:55Z</dcterms:modified>
</cp:coreProperties>
</file>