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eart made of grass and leaves&#10;&#10;Description automatically generated">
            <a:extLst>
              <a:ext uri="{FF2B5EF4-FFF2-40B4-BE49-F238E27FC236}">
                <a16:creationId xmlns:a16="http://schemas.microsoft.com/office/drawing/2014/main" id="{CF7CF4F0-5E19-8C97-A649-D2DED8FA5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e of food on a table&#10;&#10;Description automatically generated">
            <a:extLst>
              <a:ext uri="{FF2B5EF4-FFF2-40B4-BE49-F238E27FC236}">
                <a16:creationId xmlns:a16="http://schemas.microsoft.com/office/drawing/2014/main" id="{E4706D96-C10B-24F6-D856-968DAE669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wl of food with text overlay&#10;&#10;Description automatically generated">
            <a:extLst>
              <a:ext uri="{FF2B5EF4-FFF2-40B4-BE49-F238E27FC236}">
                <a16:creationId xmlns:a16="http://schemas.microsoft.com/office/drawing/2014/main" id="{BA086A8E-55A4-BB03-51DB-EEE7B931A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wls of food&#10;&#10;Description automatically generated">
            <a:extLst>
              <a:ext uri="{FF2B5EF4-FFF2-40B4-BE49-F238E27FC236}">
                <a16:creationId xmlns:a16="http://schemas.microsoft.com/office/drawing/2014/main" id="{1AE686CA-78C5-5F82-1D6F-7E1E5C07E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wl of cereal with nuts and yogurt&#10;&#10;Description automatically generated">
            <a:extLst>
              <a:ext uri="{FF2B5EF4-FFF2-40B4-BE49-F238E27FC236}">
                <a16:creationId xmlns:a16="http://schemas.microsoft.com/office/drawing/2014/main" id="{3729EB36-99DA-2F85-C0EF-45F32B757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food&#10;&#10;Description automatically generated">
            <a:extLst>
              <a:ext uri="{FF2B5EF4-FFF2-40B4-BE49-F238E27FC236}">
                <a16:creationId xmlns:a16="http://schemas.microsoft.com/office/drawing/2014/main" id="{4225853A-458F-36C6-EEBF-19213B51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mart goal&#10;&#10;Description automatically generated">
            <a:extLst>
              <a:ext uri="{FF2B5EF4-FFF2-40B4-BE49-F238E27FC236}">
                <a16:creationId xmlns:a16="http://schemas.microsoft.com/office/drawing/2014/main" id="{C9B1DD02-D4AA-5DDA-FC35-3A034A060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87dd0494cf9b542ae08a7813520bdeca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6fda83653374c8c00f1fd0e45aab724f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FAACE7-E52C-4BF8-93FC-EA43BA293260}"/>
</file>

<file path=customXml/itemProps2.xml><?xml version="1.0" encoding="utf-8"?>
<ds:datastoreItem xmlns:ds="http://schemas.openxmlformats.org/officeDocument/2006/customXml" ds:itemID="{28CC9286-A022-4C62-A95F-950474D835A1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8</cp:revision>
  <dcterms:created xsi:type="dcterms:W3CDTF">2019-05-23T17:25:14Z</dcterms:created>
  <dcterms:modified xsi:type="dcterms:W3CDTF">2023-10-02T19:00:12Z</dcterms:modified>
</cp:coreProperties>
</file>