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ass on a beach&#10;&#10;Description automatically generated">
            <a:extLst>
              <a:ext uri="{FF2B5EF4-FFF2-40B4-BE49-F238E27FC236}">
                <a16:creationId xmlns:a16="http://schemas.microsoft.com/office/drawing/2014/main" id="{9B54F72A-9198-33C0-DB72-F2C158B1B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body of water&#10;&#10;Description automatically generated">
            <a:extLst>
              <a:ext uri="{FF2B5EF4-FFF2-40B4-BE49-F238E27FC236}">
                <a16:creationId xmlns:a16="http://schemas.microsoft.com/office/drawing/2014/main" id="{1C346711-22E2-CF39-F43E-5DBE80748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riting on a book&#10;&#10;Description automatically generated">
            <a:extLst>
              <a:ext uri="{FF2B5EF4-FFF2-40B4-BE49-F238E27FC236}">
                <a16:creationId xmlns:a16="http://schemas.microsoft.com/office/drawing/2014/main" id="{55B7B647-92B7-73E7-A873-965D19457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nd standing in front of a grey wall&#10;&#10;Description automatically generated">
            <a:extLst>
              <a:ext uri="{FF2B5EF4-FFF2-40B4-BE49-F238E27FC236}">
                <a16:creationId xmlns:a16="http://schemas.microsoft.com/office/drawing/2014/main" id="{201A566D-434D-36B7-122D-BF19C5713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inting at her thumb&#10;&#10;Description automatically generated">
            <a:extLst>
              <a:ext uri="{FF2B5EF4-FFF2-40B4-BE49-F238E27FC236}">
                <a16:creationId xmlns:a16="http://schemas.microsoft.com/office/drawing/2014/main" id="{15293009-5598-0286-7418-370ED0BE4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kayak&#10;&#10;Description automatically generated">
            <a:extLst>
              <a:ext uri="{FF2B5EF4-FFF2-40B4-BE49-F238E27FC236}">
                <a16:creationId xmlns:a16="http://schemas.microsoft.com/office/drawing/2014/main" id="{014B676C-2E66-7708-64D4-EDA63707B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arrows&#10;&#10;Description automatically generated with medium confidence">
            <a:extLst>
              <a:ext uri="{FF2B5EF4-FFF2-40B4-BE49-F238E27FC236}">
                <a16:creationId xmlns:a16="http://schemas.microsoft.com/office/drawing/2014/main" id="{19819F2C-4085-6817-DD99-4DC04D8DE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8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7" ma:contentTypeDescription="Create a new document." ma:contentTypeScope="" ma:versionID="42585a9119cc85890acdeb0f46e0ba66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9cd1ce65f026afd3f4346fb0f4549927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D43496-7273-4597-B051-4F934F7FCD3A}"/>
</file>

<file path=customXml/itemProps2.xml><?xml version="1.0" encoding="utf-8"?>
<ds:datastoreItem xmlns:ds="http://schemas.openxmlformats.org/officeDocument/2006/customXml" ds:itemID="{5E183C2F-A3DB-4A26-A9D9-7D9FECE35BA3}"/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8</cp:revision>
  <dcterms:created xsi:type="dcterms:W3CDTF">2019-05-23T17:25:14Z</dcterms:created>
  <dcterms:modified xsi:type="dcterms:W3CDTF">2023-09-26T16:12:58Z</dcterms:modified>
</cp:coreProperties>
</file>