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ass, outdoor, sign&#10;&#10;Description automatically generated">
            <a:extLst>
              <a:ext uri="{FF2B5EF4-FFF2-40B4-BE49-F238E27FC236}">
                <a16:creationId xmlns:a16="http://schemas.microsoft.com/office/drawing/2014/main" id="{2DE2A766-8CC8-596B-D927-B5A2509E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0F8581C-E171-7FE6-4373-F8C43EFD4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sign&#10;&#10;Description automatically generated">
            <a:extLst>
              <a:ext uri="{FF2B5EF4-FFF2-40B4-BE49-F238E27FC236}">
                <a16:creationId xmlns:a16="http://schemas.microsoft.com/office/drawing/2014/main" id="{B385BC15-E18B-FC9E-D4CD-A2D90C13E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B69A2D1C-194C-D69D-2277-BE9FFCD08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looking at a phone&#10;&#10;Description automatically generated with low confidence">
            <a:extLst>
              <a:ext uri="{FF2B5EF4-FFF2-40B4-BE49-F238E27FC236}">
                <a16:creationId xmlns:a16="http://schemas.microsoft.com/office/drawing/2014/main" id="{DF7ABB13-8B5D-4EC8-6863-D50720CFC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76D45F3B-BF2B-A042-29F3-006F645E8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899A70-04D6-181A-997F-93B47B768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12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7" ma:contentTypeDescription="Create a new document." ma:contentTypeScope="" ma:versionID="42585a9119cc85890acdeb0f46e0ba66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9cd1ce65f026afd3f4346fb0f4549927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6506EC-63CF-41B2-A774-5D940AAECD40}"/>
</file>

<file path=customXml/itemProps2.xml><?xml version="1.0" encoding="utf-8"?>
<ds:datastoreItem xmlns:ds="http://schemas.openxmlformats.org/officeDocument/2006/customXml" ds:itemID="{F90E2089-AB11-4D9E-8412-54787244FE62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9</cp:revision>
  <dcterms:created xsi:type="dcterms:W3CDTF">2019-05-23T17:25:14Z</dcterms:created>
  <dcterms:modified xsi:type="dcterms:W3CDTF">2022-10-14T15:07:09Z</dcterms:modified>
</cp:coreProperties>
</file>