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plant&#10;&#10;Description automatically generated">
            <a:extLst>
              <a:ext uri="{FF2B5EF4-FFF2-40B4-BE49-F238E27FC236}">
                <a16:creationId xmlns:a16="http://schemas.microsoft.com/office/drawing/2014/main" id="{6C78D49E-2C49-175B-E17B-1D57D2D70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896529F-1F98-20A9-FE3A-4373A5EB4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2DF359E-6134-C370-4248-30EBBCDF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ruit&#10;&#10;Description automatically generated with medium confidence">
            <a:extLst>
              <a:ext uri="{FF2B5EF4-FFF2-40B4-BE49-F238E27FC236}">
                <a16:creationId xmlns:a16="http://schemas.microsoft.com/office/drawing/2014/main" id="{DF682078-4E66-2494-D64A-56F5667D6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927EE2-32B5-3C62-F1C2-DD8953C4E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the arms crossed&#10;&#10;Description automatically generated with low confidence">
            <a:extLst>
              <a:ext uri="{FF2B5EF4-FFF2-40B4-BE49-F238E27FC236}">
                <a16:creationId xmlns:a16="http://schemas.microsoft.com/office/drawing/2014/main" id="{BB73D676-D1E1-A293-10E9-AEE9093B1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46C82E6-BF91-071F-E34D-4D71FB63D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48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10</cp:revision>
  <dcterms:created xsi:type="dcterms:W3CDTF">2019-05-23T17:25:14Z</dcterms:created>
  <dcterms:modified xsi:type="dcterms:W3CDTF">2022-10-14T15:04:44Z</dcterms:modified>
</cp:coreProperties>
</file>