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B495AF6F-7B68-1CF1-9B02-4FE0B4DE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FEA581-3EA8-508D-7DD5-1475B20D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9762CAAB-FFC1-BDE0-9769-3D31B109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rock looking at the sunset&#10;&#10;Description automatically generated with low confidence">
            <a:extLst>
              <a:ext uri="{FF2B5EF4-FFF2-40B4-BE49-F238E27FC236}">
                <a16:creationId xmlns:a16="http://schemas.microsoft.com/office/drawing/2014/main" id="{9B157908-0E9A-207F-C99E-BA304D1C3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EAB2E176-79FB-5D89-A3AE-D53F2798F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76A94-189D-DAD4-CA5C-3D682D82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814FB82-1A91-5DB6-AE2E-9C8D7AEED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86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7" ma:contentTypeDescription="Create a new document." ma:contentTypeScope="" ma:versionID="42585a9119cc85890acdeb0f46e0ba66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9cd1ce65f026afd3f4346fb0f4549927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FACDCD-4F7B-4E9E-9944-D2FA0FE28868}"/>
</file>

<file path=customXml/itemProps2.xml><?xml version="1.0" encoding="utf-8"?>
<ds:datastoreItem xmlns:ds="http://schemas.openxmlformats.org/officeDocument/2006/customXml" ds:itemID="{F65A4710-E755-43FF-8C32-C26A97B3F332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9</cp:revision>
  <dcterms:created xsi:type="dcterms:W3CDTF">2019-05-23T17:25:14Z</dcterms:created>
  <dcterms:modified xsi:type="dcterms:W3CDTF">2022-10-14T15:05:54Z</dcterms:modified>
</cp:coreProperties>
</file>