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person, dark&#10;&#10;Description automatically generated">
            <a:extLst>
              <a:ext uri="{FF2B5EF4-FFF2-40B4-BE49-F238E27FC236}">
                <a16:creationId xmlns:a16="http://schemas.microsoft.com/office/drawing/2014/main" id="{37D80F49-DCF2-49B8-4AE5-E8F6C3A0B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his arms crossed&#10;&#10;Description automatically generated with medium confidence">
            <a:extLst>
              <a:ext uri="{FF2B5EF4-FFF2-40B4-BE49-F238E27FC236}">
                <a16:creationId xmlns:a16="http://schemas.microsoft.com/office/drawing/2014/main" id="{709D58A7-EEAF-5CC4-0865-52E47FEB5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C5A6F85-F79E-51D4-552A-FCAECE48B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ass, outdoor, athletic game&#10;&#10;Description automatically generated">
            <a:extLst>
              <a:ext uri="{FF2B5EF4-FFF2-40B4-BE49-F238E27FC236}">
                <a16:creationId xmlns:a16="http://schemas.microsoft.com/office/drawing/2014/main" id="{79D378CF-98E4-0075-EB55-C53E2613A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wheelchair&#10;&#10;Description automatically generated with medium confidence">
            <a:extLst>
              <a:ext uri="{FF2B5EF4-FFF2-40B4-BE49-F238E27FC236}">
                <a16:creationId xmlns:a16="http://schemas.microsoft.com/office/drawing/2014/main" id="{837D10B3-A7F0-758E-A171-A669739C9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hiteboard&#10;&#10;Description automatically generated with medium confidence">
            <a:extLst>
              <a:ext uri="{FF2B5EF4-FFF2-40B4-BE49-F238E27FC236}">
                <a16:creationId xmlns:a16="http://schemas.microsoft.com/office/drawing/2014/main" id="{FB10D089-C24E-4CE0-6D9E-1038A034D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4BDF63A-7623-B7E4-E821-B3FB9B0FE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13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6" ma:contentTypeDescription="Create a new document." ma:contentTypeScope="" ma:versionID="a9fd1311b67fee5cbc4df29c37df5e1f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8fb5385767b28d50737b0899c214d425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a22b273-d3de-4a4a-9f7b-43b7b6520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7a6de-4f60-478e-aca7-2592daba86e5}" ma:internalName="TaxCatchAll" ma:showField="CatchAllData" ma:web="beb9cd5d-663d-4189-8bb4-e15af502a1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B223171-8CFF-477F-91ED-6F1AEBFFB95E}"/>
</file>

<file path=customXml/itemProps2.xml><?xml version="1.0" encoding="utf-8"?>
<ds:datastoreItem xmlns:ds="http://schemas.openxmlformats.org/officeDocument/2006/customXml" ds:itemID="{16079A18-C2BD-43B6-A734-FFBFBC1B5271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8</cp:revision>
  <dcterms:created xsi:type="dcterms:W3CDTF">2019-05-23T17:25:14Z</dcterms:created>
  <dcterms:modified xsi:type="dcterms:W3CDTF">2022-10-14T15:02:47Z</dcterms:modified>
</cp:coreProperties>
</file>