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 object, sign, close&#10;&#10;Description automatically generated">
            <a:extLst>
              <a:ext uri="{FF2B5EF4-FFF2-40B4-BE49-F238E27FC236}">
                <a16:creationId xmlns:a16="http://schemas.microsoft.com/office/drawing/2014/main" id="{8F306000-6554-F495-0434-96CE2863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8469F-D9F8-4AA2-5FD4-4E7565C50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9C24550-CD80-CCDC-4AD9-94DADFCA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56F2DB-D321-27F7-8D05-7FBBDFC8F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1C3ED8B-BD02-D580-6669-F3A4583A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711F4B10-9C1B-BECF-7BA7-CD1D75309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65E27B03-17FB-490F-8562-02D486373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6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6" ma:contentTypeDescription="Create a new document." ma:contentTypeScope="" ma:versionID="a9fd1311b67fee5cbc4df29c37df5e1f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8fb5385767b28d50737b0899c214d425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64B829-1352-49E6-B089-BBDD6D00F203}"/>
</file>

<file path=customXml/itemProps2.xml><?xml version="1.0" encoding="utf-8"?>
<ds:datastoreItem xmlns:ds="http://schemas.openxmlformats.org/officeDocument/2006/customXml" ds:itemID="{7C1AA12A-6EF4-49B3-AC42-AAC4C3BD23A5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7</cp:revision>
  <dcterms:created xsi:type="dcterms:W3CDTF">2019-05-23T17:25:14Z</dcterms:created>
  <dcterms:modified xsi:type="dcterms:W3CDTF">2022-10-14T15:01:43Z</dcterms:modified>
</cp:coreProperties>
</file>