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8702A-B7FE-F086-67C3-9F5FDE0E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C96DBE05-181D-F797-9EB4-3FD31FC1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27C87F5C-64AF-0709-CDF1-D5C24CC4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EF672500-4002-BDEB-0ACF-83CF47AA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C987C39-F038-2C2F-61A1-DBFB5156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358E0D3-A75A-2E07-DCAF-97FC0E50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CAA6D1A-8830-C8E3-0C81-356054EA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1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6" ma:contentTypeDescription="Create a new document." ma:contentTypeScope="" ma:versionID="a9fd1311b67fee5cbc4df29c37df5e1f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8fb5385767b28d50737b0899c214d42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965574-1A5B-4283-8809-DA17B5F2E6CC}"/>
</file>

<file path=customXml/itemProps2.xml><?xml version="1.0" encoding="utf-8"?>
<ds:datastoreItem xmlns:ds="http://schemas.openxmlformats.org/officeDocument/2006/customXml" ds:itemID="{D36C907D-50C3-47FC-A5DD-F6918920F354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7</cp:revision>
  <dcterms:created xsi:type="dcterms:W3CDTF">2019-05-23T17:25:14Z</dcterms:created>
  <dcterms:modified xsi:type="dcterms:W3CDTF">2022-10-14T15:00:45Z</dcterms:modified>
</cp:coreProperties>
</file>