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166A-ED02-4747-B5F6-F48157019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5D4C4-8F49-EE48-9DC0-A6434F54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192-11BE-BC4B-9315-AA4168EA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0CC6-BB3C-F342-9C77-00B87248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6E77-4CCB-F242-BA91-E77B19C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662-FAFB-564F-BB78-4B8E1DD6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0C4C0-89B0-1F48-907E-1BE82E27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998AF-D993-7E4F-8202-C4A4A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3A9B-CA49-9445-A605-4007DE54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A399-0E6E-6D41-AA4D-A8B3F4EA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143B-0217-C34F-BCC7-D6EBE849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1E85-D2DE-0F4D-BAF3-A16A204E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DB43-9945-694E-B969-76151645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B04F-C656-064E-ADA9-FB0B93D9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20B-D82E-334D-AC7D-9D0E55E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32C-BCEB-754E-A598-B92050C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FC4-6EF8-E04B-934E-217062BE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53BB-CF60-914B-AD43-799E7F91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4F0-D97F-474D-B822-451945E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3A8-C1DE-9B4C-9883-324EB685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C9FF-987B-0B44-923A-8AE20204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302CE-7F3F-4D45-B34C-9E400B9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8EF2-4E89-D64F-9586-7F41691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3A6F-0935-2147-8E70-B113530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2C2E-2A2E-8249-BC5B-01C65496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16D-1E6F-A648-BEFF-DF6273C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0B5F-A673-C84E-9214-47CC9F55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FA76-608A-0C4B-9FE6-D48801DC2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F46E-ADEC-9E49-89BD-CFDD1153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6FA7-FB8C-544D-9509-A13348FF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4F76-039F-694A-AE8A-348C554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5888-2155-B447-807E-365A4B9A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91D2-1165-2645-B840-E99679E9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5091-5685-8A48-82FF-8CEACB16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DB70C-FEF3-BA41-B068-94EEECB4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3C45C-5DA2-BE48-B48E-72357DBA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F29EF-7172-264E-B7C2-9291989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46E27-2119-904F-8DBA-7A21E64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84CAD-61AB-2146-91BF-540BCDE9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30D5-43BE-8A45-9E0F-5056506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801F-AF32-744F-8EE0-990962D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84466-33E7-7C4C-BA74-2305CC45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394CD-7764-884B-A944-7ED82E0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8A4C0-BF9B-EA47-AF80-41F849F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79B2-29B7-4748-9045-8B2B6A5D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98E1-0ACE-C34E-B814-C814271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42A-FC30-1845-95C4-8606951A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4E3-A5B9-CA4A-8982-A36633C7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4D3D-E49C-E748-8E39-BD9646F7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73561-BE05-0E4D-B8D1-E2D5798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B119-86B3-7D4D-9FE7-0B916B29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76A3-EE57-E942-9D8D-A16816F1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E896-F6A9-204B-A28C-11B1681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C7B6D-3AC2-3845-A67B-5E0FC978C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1905-BDB1-EC4B-AECA-B41BA569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A26F-602D-D549-A931-84E4C39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C1F4-6B5B-EA4E-AAE3-B29A637A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AC4-7299-E142-B8C6-1DA28B1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DF3B1-B88C-FD49-9A98-C7DEC4F0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8978-ADB1-CC4B-BDA9-E39B8B84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81AA8-AFD7-C04C-A170-A2ABD96FC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828-0ED1-E74D-824B-14BB0E92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0025-1409-B84C-A583-28E6B78F8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stic&#10;&#10;Description automatically generated">
            <a:extLst>
              <a:ext uri="{FF2B5EF4-FFF2-40B4-BE49-F238E27FC236}">
                <a16:creationId xmlns:a16="http://schemas.microsoft.com/office/drawing/2014/main" id="{15A8AE3C-649E-53A5-CEEF-387B7C9F1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dock&#10;&#10;Description automatically generated with low confidence">
            <a:extLst>
              <a:ext uri="{FF2B5EF4-FFF2-40B4-BE49-F238E27FC236}">
                <a16:creationId xmlns:a16="http://schemas.microsoft.com/office/drawing/2014/main" id="{097D9201-44A4-AB23-282A-F77BA5CD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walking a dog&#10;&#10;Description automatically generated with medium confidence">
            <a:extLst>
              <a:ext uri="{FF2B5EF4-FFF2-40B4-BE49-F238E27FC236}">
                <a16:creationId xmlns:a16="http://schemas.microsoft.com/office/drawing/2014/main" id="{75397891-AB19-F9D9-14BE-F544F7436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45BBBCA6-8779-83BB-AB23-CDAD52B42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2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a doorway&#10;&#10;Description automatically generated with low confidence">
            <a:extLst>
              <a:ext uri="{FF2B5EF4-FFF2-40B4-BE49-F238E27FC236}">
                <a16:creationId xmlns:a16="http://schemas.microsoft.com/office/drawing/2014/main" id="{224F151B-16C8-D7D1-453F-AEF89F655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3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walking down a flight of stairs&#10;&#10;Description automatically generated with low confidence">
            <a:extLst>
              <a:ext uri="{FF2B5EF4-FFF2-40B4-BE49-F238E27FC236}">
                <a16:creationId xmlns:a16="http://schemas.microsoft.com/office/drawing/2014/main" id="{FAEB3EE6-51E4-DCDB-FE6F-D2800DB8D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50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913FB03-5FAE-7547-212F-9D5EB28CA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51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71FAF59F7386498D0F60AE057DB8DB" ma:contentTypeVersion="16" ma:contentTypeDescription="Create a new document." ma:contentTypeScope="" ma:versionID="a9fd1311b67fee5cbc4df29c37df5e1f">
  <xsd:schema xmlns:xsd="http://www.w3.org/2001/XMLSchema" xmlns:xs="http://www.w3.org/2001/XMLSchema" xmlns:p="http://schemas.microsoft.com/office/2006/metadata/properties" xmlns:ns2="c394aacc-1ff5-4055-8dac-1deb5ceee7e7" xmlns:ns3="beb9cd5d-663d-4189-8bb4-e15af502a1e9" targetNamespace="http://schemas.microsoft.com/office/2006/metadata/properties" ma:root="true" ma:fieldsID="8fb5385767b28d50737b0899c214d425" ns2:_="" ns3:_="">
    <xsd:import namespace="c394aacc-1ff5-4055-8dac-1deb5ceee7e7"/>
    <xsd:import namespace="beb9cd5d-663d-4189-8bb4-e15af502a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4aacc-1ff5-4055-8dac-1deb5ceee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a22b273-d3de-4a4a-9f7b-43b7b65200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9cd5d-663d-4189-8bb4-e15af502a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77a6de-4f60-478e-aca7-2592daba86e5}" ma:internalName="TaxCatchAll" ma:showField="CatchAllData" ma:web="beb9cd5d-663d-4189-8bb4-e15af502a1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06887D-DF17-49A7-B6A2-952D648F0DEF}"/>
</file>

<file path=customXml/itemProps2.xml><?xml version="1.0" encoding="utf-8"?>
<ds:datastoreItem xmlns:ds="http://schemas.openxmlformats.org/officeDocument/2006/customXml" ds:itemID="{3C1FB9FE-27F2-4620-872B-BCD94646E557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 Watha</dc:creator>
  <cp:lastModifiedBy>Andria Watha</cp:lastModifiedBy>
  <cp:revision>7</cp:revision>
  <dcterms:created xsi:type="dcterms:W3CDTF">2019-05-23T17:25:14Z</dcterms:created>
  <dcterms:modified xsi:type="dcterms:W3CDTF">2022-10-14T14:59:47Z</dcterms:modified>
</cp:coreProperties>
</file>