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1" r:id="rId5"/>
    <p:sldMasterId id="2147483713" r:id="rId6"/>
    <p:sldMasterId id="2147483826" r:id="rId7"/>
    <p:sldMasterId id="2147483838" r:id="rId8"/>
    <p:sldMasterId id="2147483850" r:id="rId9"/>
  </p:sldMasterIdLst>
  <p:notesMasterIdLst>
    <p:notesMasterId r:id="rId33"/>
  </p:notesMasterIdLst>
  <p:sldIdLst>
    <p:sldId id="256" r:id="rId10"/>
    <p:sldId id="297" r:id="rId11"/>
    <p:sldId id="2142532489" r:id="rId12"/>
    <p:sldId id="2142532486" r:id="rId13"/>
    <p:sldId id="305" r:id="rId14"/>
    <p:sldId id="2142532487" r:id="rId15"/>
    <p:sldId id="2142532467" r:id="rId16"/>
    <p:sldId id="2142532470" r:id="rId17"/>
    <p:sldId id="2142532485" r:id="rId18"/>
    <p:sldId id="257" r:id="rId19"/>
    <p:sldId id="2142532469" r:id="rId20"/>
    <p:sldId id="2142532468" r:id="rId21"/>
    <p:sldId id="2142532482" r:id="rId22"/>
    <p:sldId id="2142532483" r:id="rId23"/>
    <p:sldId id="271" r:id="rId24"/>
    <p:sldId id="276" r:id="rId25"/>
    <p:sldId id="2142532495" r:id="rId26"/>
    <p:sldId id="2142532498" r:id="rId27"/>
    <p:sldId id="2142532499" r:id="rId28"/>
    <p:sldId id="2142532497" r:id="rId29"/>
    <p:sldId id="2142532496" r:id="rId30"/>
    <p:sldId id="275" r:id="rId31"/>
    <p:sldId id="2142532500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29D1EA-81E3-64E4-0F65-0DC58B1B8EDA}" name="Meredith McGilvray" initials="MM" userId="S::Meredith@nhitrust.org::373283da-3db9-4c66-8b2f-351194b2f2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edith McGilvray" initials="MM" lastIdx="1" clrIdx="0">
    <p:extLst>
      <p:ext uri="{19B8F6BF-5375-455C-9EA6-DF929625EA0E}">
        <p15:presenceInfo xmlns:p15="http://schemas.microsoft.com/office/powerpoint/2012/main" userId="S::Meredith@nhitrust.org::373283da-3db9-4c66-8b2f-351194b2f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594"/>
    <a:srgbClr val="3D96A7"/>
    <a:srgbClr val="EA8056"/>
    <a:srgbClr val="000000"/>
    <a:srgbClr val="007A7D"/>
    <a:srgbClr val="91B3B4"/>
    <a:srgbClr val="318388"/>
    <a:srgbClr val="4398A8"/>
    <a:srgbClr val="58B9BF"/>
    <a:srgbClr val="31A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C5BF9-343E-4B09-A723-B3DAAB642E64}" v="179" dt="2022-05-19T15:14:06.324"/>
    <p1510:client id="{CB983B5E-EB96-4C12-96A7-003AE18BC824}" v="25" dt="2022-05-19T14:26:46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microsoft.com/office/2016/11/relationships/changesInfo" Target="changesInfos/changesInfo1.xml"/><Relationship Id="rId21" Type="http://schemas.openxmlformats.org/officeDocument/2006/relationships/slide" Target="slides/slide12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enzie MacDougall" userId="7500ac10-e136-42bf-815f-3e27fe5d1a2c" providerId="ADAL" clId="{CB983B5E-EB96-4C12-96A7-003AE18BC824}"/>
    <pc:docChg chg="custSel modSld">
      <pc:chgData name="McKenzie MacDougall" userId="7500ac10-e136-42bf-815f-3e27fe5d1a2c" providerId="ADAL" clId="{CB983B5E-EB96-4C12-96A7-003AE18BC824}" dt="2022-05-19T19:23:19.196" v="91" actId="20577"/>
      <pc:docMkLst>
        <pc:docMk/>
      </pc:docMkLst>
      <pc:sldChg chg="modSp mod">
        <pc:chgData name="McKenzie MacDougall" userId="7500ac10-e136-42bf-815f-3e27fe5d1a2c" providerId="ADAL" clId="{CB983B5E-EB96-4C12-96A7-003AE18BC824}" dt="2022-05-19T14:23:50.360" v="57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CB983B5E-EB96-4C12-96A7-003AE18BC824}" dt="2022-05-19T14:23:28.939" v="0" actId="20577"/>
          <ac:spMkLst>
            <pc:docMk/>
            <pc:sldMk cId="539793068" sldId="256"/>
            <ac:spMk id="2" creationId="{7ACA4FA1-0366-437C-AC72-26BB09489ACC}"/>
          </ac:spMkLst>
        </pc:spChg>
        <pc:spChg chg="mod">
          <ac:chgData name="McKenzie MacDougall" userId="7500ac10-e136-42bf-815f-3e27fe5d1a2c" providerId="ADAL" clId="{CB983B5E-EB96-4C12-96A7-003AE18BC824}" dt="2022-05-19T14:23:50.360" v="57" actId="20577"/>
          <ac:spMkLst>
            <pc:docMk/>
            <pc:sldMk cId="539793068" sldId="256"/>
            <ac:spMk id="3" creationId="{F95E5C6B-436F-4D7E-B03E-097085CA942B}"/>
          </ac:spMkLst>
        </pc:spChg>
      </pc:sldChg>
      <pc:sldChg chg="modSp">
        <pc:chgData name="McKenzie MacDougall" userId="7500ac10-e136-42bf-815f-3e27fe5d1a2c" providerId="ADAL" clId="{CB983B5E-EB96-4C12-96A7-003AE18BC824}" dt="2022-05-19T14:25:32.241" v="68" actId="20577"/>
        <pc:sldMkLst>
          <pc:docMk/>
          <pc:sldMk cId="3676777857" sldId="305"/>
        </pc:sldMkLst>
        <pc:graphicFrameChg chg="mod">
          <ac:chgData name="McKenzie MacDougall" userId="7500ac10-e136-42bf-815f-3e27fe5d1a2c" providerId="ADAL" clId="{CB983B5E-EB96-4C12-96A7-003AE18BC824}" dt="2022-05-19T14:25:32.241" v="68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CB983B5E-EB96-4C12-96A7-003AE18BC824}" dt="2022-05-19T19:23:19.196" v="91" actId="20577"/>
        <pc:sldMkLst>
          <pc:docMk/>
          <pc:sldMk cId="1542010524" sldId="2142532486"/>
        </pc:sldMkLst>
        <pc:spChg chg="mod">
          <ac:chgData name="McKenzie MacDougall" userId="7500ac10-e136-42bf-815f-3e27fe5d1a2c" providerId="ADAL" clId="{CB983B5E-EB96-4C12-96A7-003AE18BC824}" dt="2022-05-19T19:23:19.196" v="91" actId="20577"/>
          <ac:spMkLst>
            <pc:docMk/>
            <pc:sldMk cId="1542010524" sldId="2142532486"/>
            <ac:spMk id="3" creationId="{B6F3224F-83F2-E308-FC2E-D120701378A5}"/>
          </ac:spMkLst>
        </pc:spChg>
      </pc:sldChg>
      <pc:sldChg chg="modSp">
        <pc:chgData name="McKenzie MacDougall" userId="7500ac10-e136-42bf-815f-3e27fe5d1a2c" providerId="ADAL" clId="{CB983B5E-EB96-4C12-96A7-003AE18BC824}" dt="2022-05-19T14:26:46.823" v="81" actId="20577"/>
        <pc:sldMkLst>
          <pc:docMk/>
          <pc:sldMk cId="957280256" sldId="2142532487"/>
        </pc:sldMkLst>
        <pc:graphicFrameChg chg="mod">
          <ac:chgData name="McKenzie MacDougall" userId="7500ac10-e136-42bf-815f-3e27fe5d1a2c" providerId="ADAL" clId="{CB983B5E-EB96-4C12-96A7-003AE18BC824}" dt="2022-05-19T14:26:46.823" v="81" actId="20577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</pc:docChg>
  </pc:docChgLst>
  <pc:docChgLst>
    <pc:chgData name="Meredith McGilvray" userId="373283da-3db9-4c66-8b2f-351194b2f221" providerId="ADAL" clId="{B6DC5BF9-343E-4B09-A723-B3DAAB642E64}"/>
    <pc:docChg chg="modSld sldOrd">
      <pc:chgData name="Meredith McGilvray" userId="373283da-3db9-4c66-8b2f-351194b2f221" providerId="ADAL" clId="{B6DC5BF9-343E-4B09-A723-B3DAAB642E64}" dt="2022-05-19T15:14:06.324" v="194" actId="20577"/>
      <pc:docMkLst>
        <pc:docMk/>
      </pc:docMkLst>
      <pc:sldChg chg="modSp">
        <pc:chgData name="Meredith McGilvray" userId="373283da-3db9-4c66-8b2f-351194b2f221" providerId="ADAL" clId="{B6DC5BF9-343E-4B09-A723-B3DAAB642E64}" dt="2022-05-19T15:14:06.324" v="194" actId="20577"/>
        <pc:sldMkLst>
          <pc:docMk/>
          <pc:sldMk cId="901561054" sldId="271"/>
        </pc:sldMkLst>
        <pc:graphicFrameChg chg="mod">
          <ac:chgData name="Meredith McGilvray" userId="373283da-3db9-4c66-8b2f-351194b2f221" providerId="ADAL" clId="{B6DC5BF9-343E-4B09-A723-B3DAAB642E64}" dt="2022-05-19T15:14:06.324" v="194" actId="20577"/>
          <ac:graphicFrameMkLst>
            <pc:docMk/>
            <pc:sldMk cId="901561054" sldId="271"/>
            <ac:graphicFrameMk id="6" creationId="{CAE3215B-C1BB-4762-8AFE-3CEF1769688E}"/>
          </ac:graphicFrameMkLst>
        </pc:graphicFrameChg>
      </pc:sldChg>
      <pc:sldChg chg="modSp mod">
        <pc:chgData name="Meredith McGilvray" userId="373283da-3db9-4c66-8b2f-351194b2f221" providerId="ADAL" clId="{B6DC5BF9-343E-4B09-A723-B3DAAB642E64}" dt="2022-05-19T15:08:25.157" v="165" actId="2084"/>
        <pc:sldMkLst>
          <pc:docMk/>
          <pc:sldMk cId="3676777857" sldId="305"/>
        </pc:sldMkLst>
        <pc:graphicFrameChg chg="mod modGraphic">
          <ac:chgData name="Meredith McGilvray" userId="373283da-3db9-4c66-8b2f-351194b2f221" providerId="ADAL" clId="{B6DC5BF9-343E-4B09-A723-B3DAAB642E64}" dt="2022-05-19T15:08:25.157" v="165" actId="2084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ord">
        <pc:chgData name="Meredith McGilvray" userId="373283da-3db9-4c66-8b2f-351194b2f221" providerId="ADAL" clId="{B6DC5BF9-343E-4B09-A723-B3DAAB642E64}" dt="2022-05-19T15:02:37.874" v="132"/>
        <pc:sldMkLst>
          <pc:docMk/>
          <pc:sldMk cId="81718949" sldId="2142532467"/>
        </pc:sldMkLst>
      </pc:sldChg>
      <pc:sldChg chg="modSp mod">
        <pc:chgData name="Meredith McGilvray" userId="373283da-3db9-4c66-8b2f-351194b2f221" providerId="ADAL" clId="{B6DC5BF9-343E-4B09-A723-B3DAAB642E64}" dt="2022-05-19T15:12:40.024" v="185" actId="404"/>
        <pc:sldMkLst>
          <pc:docMk/>
          <pc:sldMk cId="957280256" sldId="2142532487"/>
        </pc:sldMkLst>
        <pc:graphicFrameChg chg="mod modGraphic">
          <ac:chgData name="Meredith McGilvray" userId="373283da-3db9-4c66-8b2f-351194b2f221" providerId="ADAL" clId="{B6DC5BF9-343E-4B09-A723-B3DAAB642E64}" dt="2022-05-19T15:12:40.024" v="185" actId="404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</pc:docChg>
  </pc:docChgLst>
  <pc:docChgLst>
    <pc:chgData name="McKenzie MacDougall" userId="7500ac10-e136-42bf-815f-3e27fe5d1a2c" providerId="ADAL" clId="{037961E4-CB54-4F66-BFD2-766548A8A179}"/>
    <pc:docChg chg="undo custSel modSld">
      <pc:chgData name="McKenzie MacDougall" userId="7500ac10-e136-42bf-815f-3e27fe5d1a2c" providerId="ADAL" clId="{037961E4-CB54-4F66-BFD2-766548A8A179}" dt="2022-05-18T19:03:23.397" v="553" actId="20577"/>
      <pc:docMkLst>
        <pc:docMk/>
      </pc:docMkLst>
      <pc:sldChg chg="modSp mod">
        <pc:chgData name="McKenzie MacDougall" userId="7500ac10-e136-42bf-815f-3e27fe5d1a2c" providerId="ADAL" clId="{037961E4-CB54-4F66-BFD2-766548A8A179}" dt="2022-05-17T13:32:29.797" v="10" actId="20577"/>
        <pc:sldMkLst>
          <pc:docMk/>
          <pc:sldMk cId="539793068" sldId="256"/>
        </pc:sldMkLst>
        <pc:spChg chg="mod">
          <ac:chgData name="McKenzie MacDougall" userId="7500ac10-e136-42bf-815f-3e27fe5d1a2c" providerId="ADAL" clId="{037961E4-CB54-4F66-BFD2-766548A8A179}" dt="2022-05-17T13:32:29.797" v="10" actId="20577"/>
          <ac:spMkLst>
            <pc:docMk/>
            <pc:sldMk cId="539793068" sldId="256"/>
            <ac:spMk id="2" creationId="{7ACA4FA1-0366-437C-AC72-26BB09489ACC}"/>
          </ac:spMkLst>
        </pc:spChg>
      </pc:sldChg>
      <pc:sldChg chg="modSp mod">
        <pc:chgData name="McKenzie MacDougall" userId="7500ac10-e136-42bf-815f-3e27fe5d1a2c" providerId="ADAL" clId="{037961E4-CB54-4F66-BFD2-766548A8A179}" dt="2022-05-18T19:03:23.397" v="553" actId="20577"/>
        <pc:sldMkLst>
          <pc:docMk/>
          <pc:sldMk cId="3676777857" sldId="305"/>
        </pc:sldMkLst>
        <pc:graphicFrameChg chg="mod modGraphic">
          <ac:chgData name="McKenzie MacDougall" userId="7500ac10-e136-42bf-815f-3e27fe5d1a2c" providerId="ADAL" clId="{037961E4-CB54-4F66-BFD2-766548A8A179}" dt="2022-05-18T19:03:23.397" v="553" actId="20577"/>
          <ac:graphicFrameMkLst>
            <pc:docMk/>
            <pc:sldMk cId="3676777857" sldId="305"/>
            <ac:graphicFrameMk id="4" creationId="{0292B2E4-9056-4D21-A340-D78B425A87EC}"/>
          </ac:graphicFrameMkLst>
        </pc:graphicFrameChg>
      </pc:sldChg>
      <pc:sldChg chg="modSp mod">
        <pc:chgData name="McKenzie MacDougall" userId="7500ac10-e136-42bf-815f-3e27fe5d1a2c" providerId="ADAL" clId="{037961E4-CB54-4F66-BFD2-766548A8A179}" dt="2022-05-18T18:59:26.172" v="434" actId="20577"/>
        <pc:sldMkLst>
          <pc:docMk/>
          <pc:sldMk cId="957280256" sldId="2142532487"/>
        </pc:sldMkLst>
        <pc:graphicFrameChg chg="mod modGraphic">
          <ac:chgData name="McKenzie MacDougall" userId="7500ac10-e136-42bf-815f-3e27fe5d1a2c" providerId="ADAL" clId="{037961E4-CB54-4F66-BFD2-766548A8A179}" dt="2022-05-18T18:59:26.172" v="434" actId="20577"/>
          <ac:graphicFrameMkLst>
            <pc:docMk/>
            <pc:sldMk cId="957280256" sldId="2142532487"/>
            <ac:graphicFrameMk id="4" creationId="{0292B2E4-9056-4D21-A340-D78B425A87E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arvardpilgrim.org/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5C840-B9FA-4D23-B42E-FF38A702DF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0195AE-CCB3-49D9-8D65-2B0C0B98C3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Mode: Automatically Muted and Camara Is off. </a:t>
          </a:r>
        </a:p>
      </dgm:t>
    </dgm:pt>
    <dgm:pt modelId="{3A43A8B0-84DA-4D0C-BFF7-E975D0C83212}" type="parTrans" cxnId="{04A0E35A-53AC-4255-883B-A7335F15F8A6}">
      <dgm:prSet/>
      <dgm:spPr/>
      <dgm:t>
        <a:bodyPr/>
        <a:lstStyle/>
        <a:p>
          <a:endParaRPr lang="en-US"/>
        </a:p>
      </dgm:t>
    </dgm:pt>
    <dgm:pt modelId="{D0325FA3-7523-4506-8DEE-E614FBEE6166}" type="sibTrans" cxnId="{04A0E35A-53AC-4255-883B-A7335F15F8A6}">
      <dgm:prSet/>
      <dgm:spPr/>
      <dgm:t>
        <a:bodyPr/>
        <a:lstStyle/>
        <a:p>
          <a:endParaRPr lang="en-US"/>
        </a:p>
      </dgm:t>
    </dgm:pt>
    <dgm:pt modelId="{C404CCC8-1F10-44FD-90F6-AAE524A3C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the “Chat” feature to ask questions.</a:t>
          </a:r>
        </a:p>
        <a:p>
          <a:pPr>
            <a:lnSpc>
              <a:spcPct val="100000"/>
            </a:lnSpc>
          </a:pPr>
          <a:r>
            <a:rPr lang="en-US"/>
            <a:t>At the end, use the “Raise Hand” feature and we can unmute you to ask any remaining questions.</a:t>
          </a:r>
        </a:p>
      </dgm:t>
    </dgm:pt>
    <dgm:pt modelId="{BB3A18B9-BBE1-45B3-A036-B2253CACBA0E}" type="parTrans" cxnId="{CA70D6F0-1A11-4B74-8FFB-47832C96309C}">
      <dgm:prSet/>
      <dgm:spPr/>
      <dgm:t>
        <a:bodyPr/>
        <a:lstStyle/>
        <a:p>
          <a:endParaRPr lang="en-US"/>
        </a:p>
      </dgm:t>
    </dgm:pt>
    <dgm:pt modelId="{BD5C02E3-115E-4161-8309-6CBD5B73850C}" type="sibTrans" cxnId="{CA70D6F0-1A11-4B74-8FFB-47832C96309C}">
      <dgm:prSet/>
      <dgm:spPr/>
      <dgm:t>
        <a:bodyPr/>
        <a:lstStyle/>
        <a:p>
          <a:endParaRPr lang="en-US"/>
        </a:p>
      </dgm:t>
    </dgm:pt>
    <dgm:pt modelId="{FDF9240E-84B3-40C3-93F4-B37153B9B7BA}">
      <dgm:prSet/>
      <dgm:spPr/>
      <dgm:t>
        <a:bodyPr/>
        <a:lstStyle/>
        <a:p>
          <a:pPr>
            <a:lnSpc>
              <a:spcPct val="100000"/>
            </a:lnSpc>
          </a:pPr>
          <a:r>
            <a: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>
            <a:lnSpc>
              <a:spcPct val="100000"/>
            </a:lnSpc>
          </a:pPr>
          <a:r>
            <a:rPr lang="en-US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/>
        </a:p>
      </dgm:t>
    </dgm:pt>
    <dgm:pt modelId="{D589476A-FC07-46E7-A6C1-B6F7DE594EE4}" type="parTrans" cxnId="{68934A60-7C37-4D92-9CD3-26A4E82E00E6}">
      <dgm:prSet/>
      <dgm:spPr/>
      <dgm:t>
        <a:bodyPr/>
        <a:lstStyle/>
        <a:p>
          <a:endParaRPr lang="en-US"/>
        </a:p>
      </dgm:t>
    </dgm:pt>
    <dgm:pt modelId="{757014E9-4D16-41BB-8C2B-440ACF7E8ABF}" type="sibTrans" cxnId="{68934A60-7C37-4D92-9CD3-26A4E82E00E6}">
      <dgm:prSet/>
      <dgm:spPr/>
      <dgm:t>
        <a:bodyPr/>
        <a:lstStyle/>
        <a:p>
          <a:endParaRPr lang="en-US"/>
        </a:p>
      </dgm:t>
    </dgm:pt>
    <dgm:pt modelId="{3104A35B-3718-4145-AF9B-9F090BC4E5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private health information private!</a:t>
          </a:r>
        </a:p>
      </dgm:t>
    </dgm:pt>
    <dgm:pt modelId="{C73C1AC6-5392-4FF5-9262-FAE51331E742}" type="parTrans" cxnId="{5F5F26C6-3914-424A-B2CA-E7D1E37D0471}">
      <dgm:prSet/>
      <dgm:spPr/>
      <dgm:t>
        <a:bodyPr/>
        <a:lstStyle/>
        <a:p>
          <a:endParaRPr lang="en-US"/>
        </a:p>
      </dgm:t>
    </dgm:pt>
    <dgm:pt modelId="{3B0D3798-7F86-4137-852E-0273EC3C528D}" type="sibTrans" cxnId="{5F5F26C6-3914-424A-B2CA-E7D1E37D0471}">
      <dgm:prSet/>
      <dgm:spPr/>
      <dgm:t>
        <a:bodyPr/>
        <a:lstStyle/>
        <a:p>
          <a:endParaRPr lang="en-US"/>
        </a:p>
      </dgm:t>
    </dgm:pt>
    <dgm:pt modelId="{FA2653F7-EBB4-4D28-A2F0-55234E7DF5AF}" type="pres">
      <dgm:prSet presAssocID="{0055C840-B9FA-4D23-B42E-FF38A702DF3E}" presName="root" presStyleCnt="0">
        <dgm:presLayoutVars>
          <dgm:dir/>
          <dgm:resizeHandles val="exact"/>
        </dgm:presLayoutVars>
      </dgm:prSet>
      <dgm:spPr/>
    </dgm:pt>
    <dgm:pt modelId="{49EE6A68-22F1-4A8E-8F4C-B257FF99DFDF}" type="pres">
      <dgm:prSet presAssocID="{990195AE-CCB3-49D9-8D65-2B0C0B98C31C}" presName="compNode" presStyleCnt="0"/>
      <dgm:spPr/>
    </dgm:pt>
    <dgm:pt modelId="{CD75D64C-DDCC-4909-A100-00E1A8D47F62}" type="pres">
      <dgm:prSet presAssocID="{990195AE-CCB3-49D9-8D65-2B0C0B98C31C}" presName="bgRect" presStyleLbl="bgShp" presStyleIdx="0" presStyleCnt="4"/>
      <dgm:spPr>
        <a:solidFill>
          <a:srgbClr val="5D87A1"/>
        </a:solidFill>
      </dgm:spPr>
    </dgm:pt>
    <dgm:pt modelId="{1ACADAAA-30CE-4F28-8307-ECE30D727918}" type="pres">
      <dgm:prSet presAssocID="{990195AE-CCB3-49D9-8D65-2B0C0B98C3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10B0175C-4D1B-446A-9CBA-DD115D321D21}" type="pres">
      <dgm:prSet presAssocID="{990195AE-CCB3-49D9-8D65-2B0C0B98C31C}" presName="spaceRect" presStyleCnt="0"/>
      <dgm:spPr/>
    </dgm:pt>
    <dgm:pt modelId="{826EF5BD-8DC1-412D-BC7A-503108884CA5}" type="pres">
      <dgm:prSet presAssocID="{990195AE-CCB3-49D9-8D65-2B0C0B98C31C}" presName="parTx" presStyleLbl="revTx" presStyleIdx="0" presStyleCnt="4">
        <dgm:presLayoutVars>
          <dgm:chMax val="0"/>
          <dgm:chPref val="0"/>
        </dgm:presLayoutVars>
      </dgm:prSet>
      <dgm:spPr/>
    </dgm:pt>
    <dgm:pt modelId="{758CD8EB-CB09-484D-BAF2-34AD29ABB1A5}" type="pres">
      <dgm:prSet presAssocID="{D0325FA3-7523-4506-8DEE-E614FBEE6166}" presName="sibTrans" presStyleCnt="0"/>
      <dgm:spPr/>
    </dgm:pt>
    <dgm:pt modelId="{DAF97DA6-42D3-4E2D-BD5B-6D3484296AE7}" type="pres">
      <dgm:prSet presAssocID="{C404CCC8-1F10-44FD-90F6-AAE524A3CCAA}" presName="compNode" presStyleCnt="0"/>
      <dgm:spPr/>
    </dgm:pt>
    <dgm:pt modelId="{99991A9F-D178-4B0B-B00B-4DDB550FF3D3}" type="pres">
      <dgm:prSet presAssocID="{C404CCC8-1F10-44FD-90F6-AAE524A3CCAA}" presName="bgRect" presStyleLbl="bgShp" presStyleIdx="1" presStyleCnt="4"/>
      <dgm:spPr>
        <a:solidFill>
          <a:srgbClr val="55A594"/>
        </a:solidFill>
      </dgm:spPr>
    </dgm:pt>
    <dgm:pt modelId="{63441433-59E1-45BC-90F3-8C61BA89A4A2}" type="pres">
      <dgm:prSet presAssocID="{C404CCC8-1F10-44FD-90F6-AAE524A3CC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F04FAF9-C0DC-4C96-85FA-6B9F46D2B6AE}" type="pres">
      <dgm:prSet presAssocID="{C404CCC8-1F10-44FD-90F6-AAE524A3CCAA}" presName="spaceRect" presStyleCnt="0"/>
      <dgm:spPr/>
    </dgm:pt>
    <dgm:pt modelId="{31D04BF4-7C1B-4749-AFA1-895499A876EE}" type="pres">
      <dgm:prSet presAssocID="{C404CCC8-1F10-44FD-90F6-AAE524A3CCAA}" presName="parTx" presStyleLbl="revTx" presStyleIdx="1" presStyleCnt="4">
        <dgm:presLayoutVars>
          <dgm:chMax val="0"/>
          <dgm:chPref val="0"/>
        </dgm:presLayoutVars>
      </dgm:prSet>
      <dgm:spPr/>
    </dgm:pt>
    <dgm:pt modelId="{2762D803-E904-4BC5-B6AA-0E2873BEEDF7}" type="pres">
      <dgm:prSet presAssocID="{BD5C02E3-115E-4161-8309-6CBD5B73850C}" presName="sibTrans" presStyleCnt="0"/>
      <dgm:spPr/>
    </dgm:pt>
    <dgm:pt modelId="{F7799025-5BAA-4E3E-A490-1D1C731D4908}" type="pres">
      <dgm:prSet presAssocID="{3104A35B-3718-4145-AF9B-9F090BC4E5A0}" presName="compNode" presStyleCnt="0"/>
      <dgm:spPr/>
    </dgm:pt>
    <dgm:pt modelId="{5AE2B385-836D-472A-91A7-D8098C853BEC}" type="pres">
      <dgm:prSet presAssocID="{3104A35B-3718-4145-AF9B-9F090BC4E5A0}" presName="bgRect" presStyleLbl="bgShp" presStyleIdx="2" presStyleCnt="4"/>
      <dgm:spPr/>
    </dgm:pt>
    <dgm:pt modelId="{5B4369D4-1685-472B-A527-FF481E8720C0}" type="pres">
      <dgm:prSet presAssocID="{3104A35B-3718-4145-AF9B-9F090BC4E5A0}" presName="iconRect" presStyleLbl="node1" presStyleIdx="2" presStyleCnt="4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C5D37574-C524-4979-8D81-C33C783D74C1}" type="pres">
      <dgm:prSet presAssocID="{3104A35B-3718-4145-AF9B-9F090BC4E5A0}" presName="spaceRect" presStyleCnt="0"/>
      <dgm:spPr/>
    </dgm:pt>
    <dgm:pt modelId="{C2353B16-FE97-40DA-9242-7E4DE045D11B}" type="pres">
      <dgm:prSet presAssocID="{3104A35B-3718-4145-AF9B-9F090BC4E5A0}" presName="parTx" presStyleLbl="revTx" presStyleIdx="2" presStyleCnt="4" custScaleX="97534">
        <dgm:presLayoutVars>
          <dgm:chMax val="0"/>
          <dgm:chPref val="0"/>
        </dgm:presLayoutVars>
      </dgm:prSet>
      <dgm:spPr/>
    </dgm:pt>
    <dgm:pt modelId="{33A96F5E-7F79-45DB-8D9D-CB8C38A22ACC}" type="pres">
      <dgm:prSet presAssocID="{3B0D3798-7F86-4137-852E-0273EC3C528D}" presName="sibTrans" presStyleCnt="0"/>
      <dgm:spPr/>
    </dgm:pt>
    <dgm:pt modelId="{3F956331-D4CA-42D7-8149-8E595437D218}" type="pres">
      <dgm:prSet presAssocID="{FDF9240E-84B3-40C3-93F4-B37153B9B7BA}" presName="compNode" presStyleCnt="0"/>
      <dgm:spPr/>
    </dgm:pt>
    <dgm:pt modelId="{C714586E-BCA7-46B4-8CBA-B00E9FBAA8B0}" type="pres">
      <dgm:prSet presAssocID="{FDF9240E-84B3-40C3-93F4-B37153B9B7BA}" presName="bgRect" presStyleLbl="bgShp" presStyleIdx="3" presStyleCnt="4"/>
      <dgm:spPr/>
    </dgm:pt>
    <dgm:pt modelId="{7875B8DC-D8E3-41B1-8721-234C74A141EF}" type="pres">
      <dgm:prSet presAssocID="{FDF9240E-84B3-40C3-93F4-B37153B9B7BA}" presName="iconRect" presStyleLbl="node1" presStyleIdx="3" presStyleCnt="4"/>
      <dgm:spPr>
        <a:blipFill rotWithShape="1">
          <a:blip xmlns:r="http://schemas.openxmlformats.org/officeDocument/2006/relationships" r:embed="rId6"/>
          <a:srcRect/>
          <a:stretch>
            <a:fillRect/>
          </a:stretch>
        </a:blipFill>
      </dgm:spPr>
    </dgm:pt>
    <dgm:pt modelId="{7638492C-3300-41B8-B83B-B0511D96B044}" type="pres">
      <dgm:prSet presAssocID="{FDF9240E-84B3-40C3-93F4-B37153B9B7BA}" presName="spaceRect" presStyleCnt="0"/>
      <dgm:spPr/>
    </dgm:pt>
    <dgm:pt modelId="{1C27FB3B-151C-4F96-A291-10D5E3B14064}" type="pres">
      <dgm:prSet presAssocID="{FDF9240E-84B3-40C3-93F4-B37153B9B7B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19B907-6937-442F-865A-37572C3F69E1}" type="presOf" srcId="{C404CCC8-1F10-44FD-90F6-AAE524A3CCAA}" destId="{31D04BF4-7C1B-4749-AFA1-895499A876EE}" srcOrd="0" destOrd="0" presId="urn:microsoft.com/office/officeart/2018/2/layout/IconVerticalSolidList"/>
    <dgm:cxn modelId="{68934A60-7C37-4D92-9CD3-26A4E82E00E6}" srcId="{0055C840-B9FA-4D23-B42E-FF38A702DF3E}" destId="{FDF9240E-84B3-40C3-93F4-B37153B9B7BA}" srcOrd="3" destOrd="0" parTransId="{D589476A-FC07-46E7-A6C1-B6F7DE594EE4}" sibTransId="{757014E9-4D16-41BB-8C2B-440ACF7E8ABF}"/>
    <dgm:cxn modelId="{458C1C6D-3212-4935-AD0B-91AF021C0002}" type="presOf" srcId="{FDF9240E-84B3-40C3-93F4-B37153B9B7BA}" destId="{1C27FB3B-151C-4F96-A291-10D5E3B14064}" srcOrd="0" destOrd="0" presId="urn:microsoft.com/office/officeart/2018/2/layout/IconVerticalSolidList"/>
    <dgm:cxn modelId="{2EDD4A76-136E-48E5-8992-B76B6140B834}" type="presOf" srcId="{0055C840-B9FA-4D23-B42E-FF38A702DF3E}" destId="{FA2653F7-EBB4-4D28-A2F0-55234E7DF5AF}" srcOrd="0" destOrd="0" presId="urn:microsoft.com/office/officeart/2018/2/layout/IconVerticalSolidList"/>
    <dgm:cxn modelId="{04A0E35A-53AC-4255-883B-A7335F15F8A6}" srcId="{0055C840-B9FA-4D23-B42E-FF38A702DF3E}" destId="{990195AE-CCB3-49D9-8D65-2B0C0B98C31C}" srcOrd="0" destOrd="0" parTransId="{3A43A8B0-84DA-4D0C-BFF7-E975D0C83212}" sibTransId="{D0325FA3-7523-4506-8DEE-E614FBEE6166}"/>
    <dgm:cxn modelId="{8B29D690-DBED-4CAD-839B-4B76CC42BE7A}" type="presOf" srcId="{3104A35B-3718-4145-AF9B-9F090BC4E5A0}" destId="{C2353B16-FE97-40DA-9242-7E4DE045D11B}" srcOrd="0" destOrd="0" presId="urn:microsoft.com/office/officeart/2018/2/layout/IconVerticalSolidList"/>
    <dgm:cxn modelId="{5F5F26C6-3914-424A-B2CA-E7D1E37D0471}" srcId="{0055C840-B9FA-4D23-B42E-FF38A702DF3E}" destId="{3104A35B-3718-4145-AF9B-9F090BC4E5A0}" srcOrd="2" destOrd="0" parTransId="{C73C1AC6-5392-4FF5-9262-FAE51331E742}" sibTransId="{3B0D3798-7F86-4137-852E-0273EC3C528D}"/>
    <dgm:cxn modelId="{5B3D07EC-1C75-4BBB-A36A-7E3D82C6472F}" type="presOf" srcId="{990195AE-CCB3-49D9-8D65-2B0C0B98C31C}" destId="{826EF5BD-8DC1-412D-BC7A-503108884CA5}" srcOrd="0" destOrd="0" presId="urn:microsoft.com/office/officeart/2018/2/layout/IconVerticalSolidList"/>
    <dgm:cxn modelId="{CA70D6F0-1A11-4B74-8FFB-47832C96309C}" srcId="{0055C840-B9FA-4D23-B42E-FF38A702DF3E}" destId="{C404CCC8-1F10-44FD-90F6-AAE524A3CCAA}" srcOrd="1" destOrd="0" parTransId="{BB3A18B9-BBE1-45B3-A036-B2253CACBA0E}" sibTransId="{BD5C02E3-115E-4161-8309-6CBD5B73850C}"/>
    <dgm:cxn modelId="{C28A654F-11C2-446E-9832-14FDB11F9950}" type="presParOf" srcId="{FA2653F7-EBB4-4D28-A2F0-55234E7DF5AF}" destId="{49EE6A68-22F1-4A8E-8F4C-B257FF99DFDF}" srcOrd="0" destOrd="0" presId="urn:microsoft.com/office/officeart/2018/2/layout/IconVerticalSolidList"/>
    <dgm:cxn modelId="{52B4CD69-196A-48B0-A9B8-412FAB917F2E}" type="presParOf" srcId="{49EE6A68-22F1-4A8E-8F4C-B257FF99DFDF}" destId="{CD75D64C-DDCC-4909-A100-00E1A8D47F62}" srcOrd="0" destOrd="0" presId="urn:microsoft.com/office/officeart/2018/2/layout/IconVerticalSolidList"/>
    <dgm:cxn modelId="{24E90E94-EE4A-4A80-BF39-54E3876974C6}" type="presParOf" srcId="{49EE6A68-22F1-4A8E-8F4C-B257FF99DFDF}" destId="{1ACADAAA-30CE-4F28-8307-ECE30D727918}" srcOrd="1" destOrd="0" presId="urn:microsoft.com/office/officeart/2018/2/layout/IconVerticalSolidList"/>
    <dgm:cxn modelId="{9B6E854B-57F0-4290-9291-1464859067A3}" type="presParOf" srcId="{49EE6A68-22F1-4A8E-8F4C-B257FF99DFDF}" destId="{10B0175C-4D1B-446A-9CBA-DD115D321D21}" srcOrd="2" destOrd="0" presId="urn:microsoft.com/office/officeart/2018/2/layout/IconVerticalSolidList"/>
    <dgm:cxn modelId="{9825E825-C54E-4236-A2C7-DE7B1A5E1958}" type="presParOf" srcId="{49EE6A68-22F1-4A8E-8F4C-B257FF99DFDF}" destId="{826EF5BD-8DC1-412D-BC7A-503108884CA5}" srcOrd="3" destOrd="0" presId="urn:microsoft.com/office/officeart/2018/2/layout/IconVerticalSolidList"/>
    <dgm:cxn modelId="{1A9994CD-6297-4D8E-ADD6-E7C5038EF35F}" type="presParOf" srcId="{FA2653F7-EBB4-4D28-A2F0-55234E7DF5AF}" destId="{758CD8EB-CB09-484D-BAF2-34AD29ABB1A5}" srcOrd="1" destOrd="0" presId="urn:microsoft.com/office/officeart/2018/2/layout/IconVerticalSolidList"/>
    <dgm:cxn modelId="{8BB1D9DE-8AD5-432A-AB25-2847AFC747CA}" type="presParOf" srcId="{FA2653F7-EBB4-4D28-A2F0-55234E7DF5AF}" destId="{DAF97DA6-42D3-4E2D-BD5B-6D3484296AE7}" srcOrd="2" destOrd="0" presId="urn:microsoft.com/office/officeart/2018/2/layout/IconVerticalSolidList"/>
    <dgm:cxn modelId="{5F713BA3-DCF6-4814-88D0-F89CFBF919CE}" type="presParOf" srcId="{DAF97DA6-42D3-4E2D-BD5B-6D3484296AE7}" destId="{99991A9F-D178-4B0B-B00B-4DDB550FF3D3}" srcOrd="0" destOrd="0" presId="urn:microsoft.com/office/officeart/2018/2/layout/IconVerticalSolidList"/>
    <dgm:cxn modelId="{6CF5DE13-7674-4CB0-916A-F27227F1ADF5}" type="presParOf" srcId="{DAF97DA6-42D3-4E2D-BD5B-6D3484296AE7}" destId="{63441433-59E1-45BC-90F3-8C61BA89A4A2}" srcOrd="1" destOrd="0" presId="urn:microsoft.com/office/officeart/2018/2/layout/IconVerticalSolidList"/>
    <dgm:cxn modelId="{0B1B6188-7617-4935-B5C7-78B42243EF80}" type="presParOf" srcId="{DAF97DA6-42D3-4E2D-BD5B-6D3484296AE7}" destId="{CF04FAF9-C0DC-4C96-85FA-6B9F46D2B6AE}" srcOrd="2" destOrd="0" presId="urn:microsoft.com/office/officeart/2018/2/layout/IconVerticalSolidList"/>
    <dgm:cxn modelId="{B1278191-5CED-4848-BBA4-5C70F9861DB8}" type="presParOf" srcId="{DAF97DA6-42D3-4E2D-BD5B-6D3484296AE7}" destId="{31D04BF4-7C1B-4749-AFA1-895499A876EE}" srcOrd="3" destOrd="0" presId="urn:microsoft.com/office/officeart/2018/2/layout/IconVerticalSolidList"/>
    <dgm:cxn modelId="{1D003A10-7492-42B7-995D-3DD84A78AAF7}" type="presParOf" srcId="{FA2653F7-EBB4-4D28-A2F0-55234E7DF5AF}" destId="{2762D803-E904-4BC5-B6AA-0E2873BEEDF7}" srcOrd="3" destOrd="0" presId="urn:microsoft.com/office/officeart/2018/2/layout/IconVerticalSolidList"/>
    <dgm:cxn modelId="{F24EDB3D-3CB1-4915-B17E-C758F960ECDF}" type="presParOf" srcId="{FA2653F7-EBB4-4D28-A2F0-55234E7DF5AF}" destId="{F7799025-5BAA-4E3E-A490-1D1C731D4908}" srcOrd="4" destOrd="0" presId="urn:microsoft.com/office/officeart/2018/2/layout/IconVerticalSolidList"/>
    <dgm:cxn modelId="{0F3BE21A-6195-4004-A44B-1E9835353540}" type="presParOf" srcId="{F7799025-5BAA-4E3E-A490-1D1C731D4908}" destId="{5AE2B385-836D-472A-91A7-D8098C853BEC}" srcOrd="0" destOrd="0" presId="urn:microsoft.com/office/officeart/2018/2/layout/IconVerticalSolidList"/>
    <dgm:cxn modelId="{BE98F5DA-0517-49BA-B247-A3E67D25CE30}" type="presParOf" srcId="{F7799025-5BAA-4E3E-A490-1D1C731D4908}" destId="{5B4369D4-1685-472B-A527-FF481E8720C0}" srcOrd="1" destOrd="0" presId="urn:microsoft.com/office/officeart/2018/2/layout/IconVerticalSolidList"/>
    <dgm:cxn modelId="{102AD4A7-AA92-47AE-B8DB-B2FFBC98A895}" type="presParOf" srcId="{F7799025-5BAA-4E3E-A490-1D1C731D4908}" destId="{C5D37574-C524-4979-8D81-C33C783D74C1}" srcOrd="2" destOrd="0" presId="urn:microsoft.com/office/officeart/2018/2/layout/IconVerticalSolidList"/>
    <dgm:cxn modelId="{44C2C917-B045-4D99-AB67-A5E822C48A9B}" type="presParOf" srcId="{F7799025-5BAA-4E3E-A490-1D1C731D4908}" destId="{C2353B16-FE97-40DA-9242-7E4DE045D11B}" srcOrd="3" destOrd="0" presId="urn:microsoft.com/office/officeart/2018/2/layout/IconVerticalSolidList"/>
    <dgm:cxn modelId="{FCA6CBA2-D200-4852-85E8-61C0693BC828}" type="presParOf" srcId="{FA2653F7-EBB4-4D28-A2F0-55234E7DF5AF}" destId="{33A96F5E-7F79-45DB-8D9D-CB8C38A22ACC}" srcOrd="5" destOrd="0" presId="urn:microsoft.com/office/officeart/2018/2/layout/IconVerticalSolidList"/>
    <dgm:cxn modelId="{D365A269-F207-4123-9B37-1C1450181243}" type="presParOf" srcId="{FA2653F7-EBB4-4D28-A2F0-55234E7DF5AF}" destId="{3F956331-D4CA-42D7-8149-8E595437D218}" srcOrd="6" destOrd="0" presId="urn:microsoft.com/office/officeart/2018/2/layout/IconVerticalSolidList"/>
    <dgm:cxn modelId="{A16105BD-033B-4C5E-AD1F-BCAC11898D80}" type="presParOf" srcId="{3F956331-D4CA-42D7-8149-8E595437D218}" destId="{C714586E-BCA7-46B4-8CBA-B00E9FBAA8B0}" srcOrd="0" destOrd="0" presId="urn:microsoft.com/office/officeart/2018/2/layout/IconVerticalSolidList"/>
    <dgm:cxn modelId="{56AE17B1-7689-41AA-BD28-A4471E8E4FA6}" type="presParOf" srcId="{3F956331-D4CA-42D7-8149-8E595437D218}" destId="{7875B8DC-D8E3-41B1-8721-234C74A141EF}" srcOrd="1" destOrd="0" presId="urn:microsoft.com/office/officeart/2018/2/layout/IconVerticalSolidList"/>
    <dgm:cxn modelId="{C2D38DBE-7B2B-421B-A883-324182ECDBFA}" type="presParOf" srcId="{3F956331-D4CA-42D7-8149-8E595437D218}" destId="{7638492C-3300-41B8-B83B-B0511D96B044}" srcOrd="2" destOrd="0" presId="urn:microsoft.com/office/officeart/2018/2/layout/IconVerticalSolidList"/>
    <dgm:cxn modelId="{6D15D157-E4EA-444D-9560-BDB572985072}" type="presParOf" srcId="{3F956331-D4CA-42D7-8149-8E595437D218}" destId="{1C27FB3B-151C-4F96-A291-10D5E3B140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BC7150-F676-4563-AC93-A2FF462ABB8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598A020-B236-4AF6-A25B-05ABBEAB160B}">
      <dgm:prSet/>
      <dgm:spPr/>
      <dgm:t>
        <a:bodyPr/>
        <a:lstStyle/>
        <a:p>
          <a:r>
            <a:rPr lang="en-US"/>
            <a:t>Medical Charges – require substantiation after card swipe</a:t>
          </a:r>
        </a:p>
      </dgm:t>
    </dgm:pt>
    <dgm:pt modelId="{86AEB01D-3E6E-4EFD-BE4F-EA34D8B280B8}" type="parTrans" cxnId="{B4798074-667B-4D28-85C8-7BA9C5A2BB6A}">
      <dgm:prSet/>
      <dgm:spPr/>
      <dgm:t>
        <a:bodyPr/>
        <a:lstStyle/>
        <a:p>
          <a:endParaRPr lang="en-US"/>
        </a:p>
      </dgm:t>
    </dgm:pt>
    <dgm:pt modelId="{4D83F568-8924-435C-BDAC-E83A06B61AE8}" type="sibTrans" cxnId="{B4798074-667B-4D28-85C8-7BA9C5A2BB6A}">
      <dgm:prSet/>
      <dgm:spPr/>
      <dgm:t>
        <a:bodyPr/>
        <a:lstStyle/>
        <a:p>
          <a:endParaRPr lang="en-US"/>
        </a:p>
      </dgm:t>
    </dgm:pt>
    <dgm:pt modelId="{EC079CF1-2214-486A-B8A9-C4280CF15D73}">
      <dgm:prSet/>
      <dgm:spPr/>
      <dgm:t>
        <a:bodyPr/>
        <a:lstStyle/>
        <a:p>
          <a:r>
            <a:rPr lang="en-US"/>
            <a:t>Benefit Strategies will email participant and request substantiation </a:t>
          </a:r>
        </a:p>
      </dgm:t>
    </dgm:pt>
    <dgm:pt modelId="{4C7D35DC-5C0D-428B-9E08-D8751587B927}" type="parTrans" cxnId="{9F9143A0-316A-4CB5-B5A5-943562316E40}">
      <dgm:prSet/>
      <dgm:spPr/>
      <dgm:t>
        <a:bodyPr/>
        <a:lstStyle/>
        <a:p>
          <a:endParaRPr lang="en-US"/>
        </a:p>
      </dgm:t>
    </dgm:pt>
    <dgm:pt modelId="{86DACB96-FB64-4F9E-9F22-41B750040935}" type="sibTrans" cxnId="{9F9143A0-316A-4CB5-B5A5-943562316E40}">
      <dgm:prSet/>
      <dgm:spPr/>
      <dgm:t>
        <a:bodyPr/>
        <a:lstStyle/>
        <a:p>
          <a:endParaRPr lang="en-US"/>
        </a:p>
      </dgm:t>
    </dgm:pt>
    <dgm:pt modelId="{B685B836-562C-4937-954F-B38B53802D47}">
      <dgm:prSet/>
      <dgm:spPr/>
      <dgm:t>
        <a:bodyPr/>
        <a:lstStyle/>
        <a:p>
          <a:r>
            <a:rPr lang="en-US"/>
            <a:t>Log in to </a:t>
          </a:r>
          <a:r>
            <a:rPr lang="en-US">
              <a:hlinkClick xmlns:r="http://schemas.openxmlformats.org/officeDocument/2006/relationships" r:id="rId1"/>
            </a:rPr>
            <a:t>www.harvardpilgrim.org</a:t>
          </a:r>
          <a:r>
            <a:rPr lang="en-US"/>
            <a:t> to obtain copy of the claim</a:t>
          </a:r>
        </a:p>
      </dgm:t>
    </dgm:pt>
    <dgm:pt modelId="{C94E7200-F154-43B4-B00C-9E3D563322D1}" type="parTrans" cxnId="{E03E5311-F10E-440F-868E-5F03481E677F}">
      <dgm:prSet/>
      <dgm:spPr/>
      <dgm:t>
        <a:bodyPr/>
        <a:lstStyle/>
        <a:p>
          <a:endParaRPr lang="en-US"/>
        </a:p>
      </dgm:t>
    </dgm:pt>
    <dgm:pt modelId="{5EBB2302-57F7-4A2B-B447-5608DC4537BA}" type="sibTrans" cxnId="{E03E5311-F10E-440F-868E-5F03481E677F}">
      <dgm:prSet/>
      <dgm:spPr/>
      <dgm:t>
        <a:bodyPr/>
        <a:lstStyle/>
        <a:p>
          <a:endParaRPr lang="en-US"/>
        </a:p>
      </dgm:t>
    </dgm:pt>
    <dgm:pt modelId="{121A2304-7CD6-4938-AC89-63CD56FC88E0}">
      <dgm:prSet/>
      <dgm:spPr/>
      <dgm:t>
        <a:bodyPr/>
        <a:lstStyle/>
        <a:p>
          <a:r>
            <a:rPr lang="en-US"/>
            <a:t>Send copy of Claim Summary to Benefit Strategies</a:t>
          </a:r>
        </a:p>
      </dgm:t>
    </dgm:pt>
    <dgm:pt modelId="{53717D3B-81E7-46A6-986E-31C3373DC543}" type="parTrans" cxnId="{149BAD35-B698-4D11-9357-082E28769BE8}">
      <dgm:prSet/>
      <dgm:spPr/>
      <dgm:t>
        <a:bodyPr/>
        <a:lstStyle/>
        <a:p>
          <a:endParaRPr lang="en-US"/>
        </a:p>
      </dgm:t>
    </dgm:pt>
    <dgm:pt modelId="{44C2BF6A-3187-4481-86EF-7870B68E29A1}" type="sibTrans" cxnId="{149BAD35-B698-4D11-9357-082E28769BE8}">
      <dgm:prSet/>
      <dgm:spPr/>
      <dgm:t>
        <a:bodyPr/>
        <a:lstStyle/>
        <a:p>
          <a:endParaRPr lang="en-US"/>
        </a:p>
      </dgm:t>
    </dgm:pt>
    <dgm:pt modelId="{8050FE8E-33BF-4742-9297-B1F94AD9E40F}">
      <dgm:prSet/>
      <dgm:spPr/>
      <dgm:t>
        <a:bodyPr/>
        <a:lstStyle/>
        <a:p>
          <a:r>
            <a:rPr lang="en-US"/>
            <a:t>Make sure it includes:</a:t>
          </a:r>
        </a:p>
      </dgm:t>
    </dgm:pt>
    <dgm:pt modelId="{6A7B7261-8DA1-441D-9B77-87DA8BD2345F}" type="parTrans" cxnId="{B01AA5B5-1101-47CC-A17E-5B7C9FA95D34}">
      <dgm:prSet/>
      <dgm:spPr/>
      <dgm:t>
        <a:bodyPr/>
        <a:lstStyle/>
        <a:p>
          <a:endParaRPr lang="en-US"/>
        </a:p>
      </dgm:t>
    </dgm:pt>
    <dgm:pt modelId="{B483F774-DE10-494E-ACD4-8838B2F58589}" type="sibTrans" cxnId="{B01AA5B5-1101-47CC-A17E-5B7C9FA95D34}">
      <dgm:prSet/>
      <dgm:spPr/>
      <dgm:t>
        <a:bodyPr/>
        <a:lstStyle/>
        <a:p>
          <a:endParaRPr lang="en-US"/>
        </a:p>
      </dgm:t>
    </dgm:pt>
    <dgm:pt modelId="{F8381F3F-4B58-411A-848D-9EDEF3694566}">
      <dgm:prSet/>
      <dgm:spPr/>
      <dgm:t>
        <a:bodyPr/>
        <a:lstStyle/>
        <a:p>
          <a:r>
            <a:rPr lang="en-US"/>
            <a:t>Member Name</a:t>
          </a:r>
        </a:p>
      </dgm:t>
    </dgm:pt>
    <dgm:pt modelId="{7205E1AB-8F98-46CC-8D45-2EFD85499058}" type="parTrans" cxnId="{4E1B49A4-E02E-49FE-9BD1-71B1A737A82E}">
      <dgm:prSet/>
      <dgm:spPr/>
      <dgm:t>
        <a:bodyPr/>
        <a:lstStyle/>
        <a:p>
          <a:endParaRPr lang="en-US"/>
        </a:p>
      </dgm:t>
    </dgm:pt>
    <dgm:pt modelId="{378BE345-2674-4488-90A0-2D04B2AFE3C5}" type="sibTrans" cxnId="{4E1B49A4-E02E-49FE-9BD1-71B1A737A82E}">
      <dgm:prSet/>
      <dgm:spPr/>
      <dgm:t>
        <a:bodyPr/>
        <a:lstStyle/>
        <a:p>
          <a:endParaRPr lang="en-US"/>
        </a:p>
      </dgm:t>
    </dgm:pt>
    <dgm:pt modelId="{54EC8852-8264-447B-92AF-AB79D7AC2F85}">
      <dgm:prSet/>
      <dgm:spPr/>
      <dgm:t>
        <a:bodyPr/>
        <a:lstStyle/>
        <a:p>
          <a:r>
            <a:rPr lang="en-US"/>
            <a:t>Date of Service </a:t>
          </a:r>
        </a:p>
      </dgm:t>
    </dgm:pt>
    <dgm:pt modelId="{8D664AB8-DBA5-47B2-AEC2-0ABB27AD4E07}" type="parTrans" cxnId="{B2B2BA20-F411-40AC-BA9A-3DB170F41A2F}">
      <dgm:prSet/>
      <dgm:spPr/>
      <dgm:t>
        <a:bodyPr/>
        <a:lstStyle/>
        <a:p>
          <a:endParaRPr lang="en-US"/>
        </a:p>
      </dgm:t>
    </dgm:pt>
    <dgm:pt modelId="{E7A95377-FB06-4D57-8AA6-323DAAAB52EF}" type="sibTrans" cxnId="{B2B2BA20-F411-40AC-BA9A-3DB170F41A2F}">
      <dgm:prSet/>
      <dgm:spPr/>
      <dgm:t>
        <a:bodyPr/>
        <a:lstStyle/>
        <a:p>
          <a:endParaRPr lang="en-US"/>
        </a:p>
      </dgm:t>
    </dgm:pt>
    <dgm:pt modelId="{077F1757-9777-486E-A7AF-8052134997E5}">
      <dgm:prSet/>
      <dgm:spPr/>
      <dgm:t>
        <a:bodyPr/>
        <a:lstStyle/>
        <a:p>
          <a:r>
            <a:rPr lang="en-US"/>
            <a:t>Claim Amount and Deductible Amount </a:t>
          </a:r>
        </a:p>
      </dgm:t>
    </dgm:pt>
    <dgm:pt modelId="{3F4BC22D-3D45-4DAE-BE0B-F8DF466261C7}" type="parTrans" cxnId="{C6577245-6DE6-4DA8-8EC6-2BA03BEA1310}">
      <dgm:prSet/>
      <dgm:spPr/>
      <dgm:t>
        <a:bodyPr/>
        <a:lstStyle/>
        <a:p>
          <a:endParaRPr lang="en-US"/>
        </a:p>
      </dgm:t>
    </dgm:pt>
    <dgm:pt modelId="{17499A71-6566-4BC3-A6A2-A9B9AD17F2F9}" type="sibTrans" cxnId="{C6577245-6DE6-4DA8-8EC6-2BA03BEA1310}">
      <dgm:prSet/>
      <dgm:spPr/>
      <dgm:t>
        <a:bodyPr/>
        <a:lstStyle/>
        <a:p>
          <a:endParaRPr lang="en-US"/>
        </a:p>
      </dgm:t>
    </dgm:pt>
    <dgm:pt modelId="{5477D8C4-04DC-4BB2-A9CF-0CFA1CCBF492}">
      <dgm:prSet/>
      <dgm:spPr/>
      <dgm:t>
        <a:bodyPr/>
        <a:lstStyle/>
        <a:p>
          <a:r>
            <a:rPr lang="en-US" b="1"/>
            <a:t>If you do not respond to request for substantiation, your card will be suspended</a:t>
          </a:r>
          <a:endParaRPr lang="en-US"/>
        </a:p>
      </dgm:t>
    </dgm:pt>
    <dgm:pt modelId="{C4DF63E2-359D-4E30-8232-D531AF2715E6}" type="parTrans" cxnId="{A46D825B-DFB9-4600-ACA2-9042A0B90B4E}">
      <dgm:prSet/>
      <dgm:spPr/>
      <dgm:t>
        <a:bodyPr/>
        <a:lstStyle/>
        <a:p>
          <a:endParaRPr lang="en-US"/>
        </a:p>
      </dgm:t>
    </dgm:pt>
    <dgm:pt modelId="{8141291B-7AA4-4273-A693-E03487C9B772}" type="sibTrans" cxnId="{A46D825B-DFB9-4600-ACA2-9042A0B90B4E}">
      <dgm:prSet/>
      <dgm:spPr/>
      <dgm:t>
        <a:bodyPr/>
        <a:lstStyle/>
        <a:p>
          <a:endParaRPr lang="en-US"/>
        </a:p>
      </dgm:t>
    </dgm:pt>
    <dgm:pt modelId="{8120B784-5B50-4B7C-BEE4-5BF790C3B910}">
      <dgm:prSet/>
      <dgm:spPr/>
      <dgm:t>
        <a:bodyPr/>
        <a:lstStyle/>
        <a:p>
          <a:r>
            <a:rPr lang="en-US"/>
            <a:t>Prescription Drugs – automatically approved via card swipe</a:t>
          </a:r>
        </a:p>
      </dgm:t>
    </dgm:pt>
    <dgm:pt modelId="{05BC988D-06BD-4EA1-B7C7-5B63B6660497}" type="parTrans" cxnId="{D31BF40A-6DCC-459E-BF03-6E7EF58D243C}">
      <dgm:prSet/>
      <dgm:spPr/>
      <dgm:t>
        <a:bodyPr/>
        <a:lstStyle/>
        <a:p>
          <a:endParaRPr lang="en-US"/>
        </a:p>
      </dgm:t>
    </dgm:pt>
    <dgm:pt modelId="{8DE6C69F-D766-4837-9507-16730C4E6219}" type="sibTrans" cxnId="{D31BF40A-6DCC-459E-BF03-6E7EF58D243C}">
      <dgm:prSet/>
      <dgm:spPr/>
      <dgm:t>
        <a:bodyPr/>
        <a:lstStyle/>
        <a:p>
          <a:endParaRPr lang="en-US"/>
        </a:p>
      </dgm:t>
    </dgm:pt>
    <dgm:pt modelId="{79165A52-0850-42C7-B912-25937FA68BBF}">
      <dgm:prSet/>
      <dgm:spPr/>
      <dgm:t>
        <a:bodyPr/>
        <a:lstStyle/>
        <a:p>
          <a:r>
            <a:rPr lang="en-US"/>
            <a:t>Save receipt as proof of purchase</a:t>
          </a:r>
        </a:p>
      </dgm:t>
    </dgm:pt>
    <dgm:pt modelId="{C3698B6D-41FE-4723-8B61-C84BBDB5ABE0}" type="parTrans" cxnId="{7794F85E-5FEE-47BA-930E-884D0E39C316}">
      <dgm:prSet/>
      <dgm:spPr/>
      <dgm:t>
        <a:bodyPr/>
        <a:lstStyle/>
        <a:p>
          <a:endParaRPr lang="en-US"/>
        </a:p>
      </dgm:t>
    </dgm:pt>
    <dgm:pt modelId="{27D94565-B0FB-4CD7-8E35-9701708D1F49}" type="sibTrans" cxnId="{7794F85E-5FEE-47BA-930E-884D0E39C316}">
      <dgm:prSet/>
      <dgm:spPr/>
      <dgm:t>
        <a:bodyPr/>
        <a:lstStyle/>
        <a:p>
          <a:endParaRPr lang="en-US"/>
        </a:p>
      </dgm:t>
    </dgm:pt>
    <dgm:pt modelId="{8ADAC17A-12B9-4ED2-A3C9-17285C91C33A}">
      <dgm:prSet/>
      <dgm:spPr/>
      <dgm:t>
        <a:bodyPr/>
        <a:lstStyle/>
        <a:p>
          <a:r>
            <a:rPr lang="en-US"/>
            <a:t>Benefit Strategies may email participant and request substantiation</a:t>
          </a:r>
        </a:p>
      </dgm:t>
    </dgm:pt>
    <dgm:pt modelId="{8EB589AB-50CB-4F98-837A-47323676485E}" type="parTrans" cxnId="{AC80CB7F-2029-4697-B0B9-F61D1CED63CD}">
      <dgm:prSet/>
      <dgm:spPr/>
      <dgm:t>
        <a:bodyPr/>
        <a:lstStyle/>
        <a:p>
          <a:endParaRPr lang="en-US"/>
        </a:p>
      </dgm:t>
    </dgm:pt>
    <dgm:pt modelId="{BB29CF30-D8A2-402E-88D1-C559683C5269}" type="sibTrans" cxnId="{AC80CB7F-2029-4697-B0B9-F61D1CED63CD}">
      <dgm:prSet/>
      <dgm:spPr/>
      <dgm:t>
        <a:bodyPr/>
        <a:lstStyle/>
        <a:p>
          <a:endParaRPr lang="en-US"/>
        </a:p>
      </dgm:t>
    </dgm:pt>
    <dgm:pt modelId="{BFF6F36E-FF3B-4DBC-B757-045342890D49}" type="pres">
      <dgm:prSet presAssocID="{5EBC7150-F676-4563-AC93-A2FF462ABB83}" presName="linear" presStyleCnt="0">
        <dgm:presLayoutVars>
          <dgm:animLvl val="lvl"/>
          <dgm:resizeHandles val="exact"/>
        </dgm:presLayoutVars>
      </dgm:prSet>
      <dgm:spPr/>
    </dgm:pt>
    <dgm:pt modelId="{8E807519-6985-4F80-A1C6-56A704D0198E}" type="pres">
      <dgm:prSet presAssocID="{D598A020-B236-4AF6-A25B-05ABBEAB160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3DEF119-FBC9-4BA8-A7B8-5CC7234DCAED}" type="pres">
      <dgm:prSet presAssocID="{D598A020-B236-4AF6-A25B-05ABBEAB160B}" presName="childText" presStyleLbl="revTx" presStyleIdx="0" presStyleCnt="2">
        <dgm:presLayoutVars>
          <dgm:bulletEnabled val="1"/>
        </dgm:presLayoutVars>
      </dgm:prSet>
      <dgm:spPr/>
    </dgm:pt>
    <dgm:pt modelId="{F4AC0895-6402-4E4F-9D80-F8FAA5C00A41}" type="pres">
      <dgm:prSet presAssocID="{8120B784-5B50-4B7C-BEE4-5BF790C3B91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AC0629-E7BF-49FA-818E-DB90888B3C01}" type="pres">
      <dgm:prSet presAssocID="{8120B784-5B50-4B7C-BEE4-5BF790C3B910}" presName="childText" presStyleLbl="revTx" presStyleIdx="1" presStyleCnt="2">
        <dgm:presLayoutVars>
          <dgm:bulletEnabled val="1"/>
        </dgm:presLayoutVars>
      </dgm:prSet>
      <dgm:spPr/>
    </dgm:pt>
    <dgm:pt modelId="{6E9422E9-5FF1-4A98-AB27-B9B8D9FDF0F0}" type="pres">
      <dgm:prSet presAssocID="{5477D8C4-04DC-4BB2-A9CF-0CFA1CCBF4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C9002-DF66-4DAA-BAA8-6EECA6CBF4B5}" type="presOf" srcId="{8ADAC17A-12B9-4ED2-A3C9-17285C91C33A}" destId="{B7AC0629-E7BF-49FA-818E-DB90888B3C01}" srcOrd="0" destOrd="1" presId="urn:microsoft.com/office/officeart/2005/8/layout/vList2"/>
    <dgm:cxn modelId="{CD531506-D66B-472D-909F-34A9F9FF6D97}" type="presOf" srcId="{8120B784-5B50-4B7C-BEE4-5BF790C3B910}" destId="{F4AC0895-6402-4E4F-9D80-F8FAA5C00A41}" srcOrd="0" destOrd="0" presId="urn:microsoft.com/office/officeart/2005/8/layout/vList2"/>
    <dgm:cxn modelId="{70FB420A-1239-4DCE-87AC-67089A631B65}" type="presOf" srcId="{D598A020-B236-4AF6-A25B-05ABBEAB160B}" destId="{8E807519-6985-4F80-A1C6-56A704D0198E}" srcOrd="0" destOrd="0" presId="urn:microsoft.com/office/officeart/2005/8/layout/vList2"/>
    <dgm:cxn modelId="{D31BF40A-6DCC-459E-BF03-6E7EF58D243C}" srcId="{5EBC7150-F676-4563-AC93-A2FF462ABB83}" destId="{8120B784-5B50-4B7C-BEE4-5BF790C3B910}" srcOrd="1" destOrd="0" parTransId="{05BC988D-06BD-4EA1-B7C7-5B63B6660497}" sibTransId="{8DE6C69F-D766-4837-9507-16730C4E6219}"/>
    <dgm:cxn modelId="{F173970E-3E37-45E2-9023-16A4D179D8CF}" type="presOf" srcId="{79165A52-0850-42C7-B912-25937FA68BBF}" destId="{B7AC0629-E7BF-49FA-818E-DB90888B3C01}" srcOrd="0" destOrd="0" presId="urn:microsoft.com/office/officeart/2005/8/layout/vList2"/>
    <dgm:cxn modelId="{E03E5311-F10E-440F-868E-5F03481E677F}" srcId="{D598A020-B236-4AF6-A25B-05ABBEAB160B}" destId="{B685B836-562C-4937-954F-B38B53802D47}" srcOrd="1" destOrd="0" parTransId="{C94E7200-F154-43B4-B00C-9E3D563322D1}" sibTransId="{5EBB2302-57F7-4A2B-B447-5608DC4537BA}"/>
    <dgm:cxn modelId="{B2B2BA20-F411-40AC-BA9A-3DB170F41A2F}" srcId="{8050FE8E-33BF-4742-9297-B1F94AD9E40F}" destId="{54EC8852-8264-447B-92AF-AB79D7AC2F85}" srcOrd="1" destOrd="0" parTransId="{8D664AB8-DBA5-47B2-AEC2-0ABB27AD4E07}" sibTransId="{E7A95377-FB06-4D57-8AA6-323DAAAB52EF}"/>
    <dgm:cxn modelId="{149BAD35-B698-4D11-9357-082E28769BE8}" srcId="{D598A020-B236-4AF6-A25B-05ABBEAB160B}" destId="{121A2304-7CD6-4938-AC89-63CD56FC88E0}" srcOrd="2" destOrd="0" parTransId="{53717D3B-81E7-46A6-986E-31C3373DC543}" sibTransId="{44C2BF6A-3187-4481-86EF-7870B68E29A1}"/>
    <dgm:cxn modelId="{CABE6E3D-C9F4-433F-A6A8-337AAEE520AA}" type="presOf" srcId="{121A2304-7CD6-4938-AC89-63CD56FC88E0}" destId="{D3DEF119-FBC9-4BA8-A7B8-5CC7234DCAED}" srcOrd="0" destOrd="2" presId="urn:microsoft.com/office/officeart/2005/8/layout/vList2"/>
    <dgm:cxn modelId="{A46D825B-DFB9-4600-ACA2-9042A0B90B4E}" srcId="{5EBC7150-F676-4563-AC93-A2FF462ABB83}" destId="{5477D8C4-04DC-4BB2-A9CF-0CFA1CCBF492}" srcOrd="2" destOrd="0" parTransId="{C4DF63E2-359D-4E30-8232-D531AF2715E6}" sibTransId="{8141291B-7AA4-4273-A693-E03487C9B772}"/>
    <dgm:cxn modelId="{7794F85E-5FEE-47BA-930E-884D0E39C316}" srcId="{8120B784-5B50-4B7C-BEE4-5BF790C3B910}" destId="{79165A52-0850-42C7-B912-25937FA68BBF}" srcOrd="0" destOrd="0" parTransId="{C3698B6D-41FE-4723-8B61-C84BBDB5ABE0}" sibTransId="{27D94565-B0FB-4CD7-8E35-9701708D1F49}"/>
    <dgm:cxn modelId="{C6577245-6DE6-4DA8-8EC6-2BA03BEA1310}" srcId="{8050FE8E-33BF-4742-9297-B1F94AD9E40F}" destId="{077F1757-9777-486E-A7AF-8052134997E5}" srcOrd="2" destOrd="0" parTransId="{3F4BC22D-3D45-4DAE-BE0B-F8DF466261C7}" sibTransId="{17499A71-6566-4BC3-A6A2-A9B9AD17F2F9}"/>
    <dgm:cxn modelId="{AFB7EF6A-C66E-4780-BC44-AF6A14EBFF51}" type="presOf" srcId="{5EBC7150-F676-4563-AC93-A2FF462ABB83}" destId="{BFF6F36E-FF3B-4DBC-B757-045342890D49}" srcOrd="0" destOrd="0" presId="urn:microsoft.com/office/officeart/2005/8/layout/vList2"/>
    <dgm:cxn modelId="{D6CB1A6D-0938-426D-A6C5-60F8FF45DA8C}" type="presOf" srcId="{B685B836-562C-4937-954F-B38B53802D47}" destId="{D3DEF119-FBC9-4BA8-A7B8-5CC7234DCAED}" srcOrd="0" destOrd="1" presId="urn:microsoft.com/office/officeart/2005/8/layout/vList2"/>
    <dgm:cxn modelId="{B4798074-667B-4D28-85C8-7BA9C5A2BB6A}" srcId="{5EBC7150-F676-4563-AC93-A2FF462ABB83}" destId="{D598A020-B236-4AF6-A25B-05ABBEAB160B}" srcOrd="0" destOrd="0" parTransId="{86AEB01D-3E6E-4EFD-BE4F-EA34D8B280B8}" sibTransId="{4D83F568-8924-435C-BDAC-E83A06B61AE8}"/>
    <dgm:cxn modelId="{9B71A555-93FF-43BB-B419-3F4627ACD608}" type="presOf" srcId="{077F1757-9777-486E-A7AF-8052134997E5}" destId="{D3DEF119-FBC9-4BA8-A7B8-5CC7234DCAED}" srcOrd="0" destOrd="6" presId="urn:microsoft.com/office/officeart/2005/8/layout/vList2"/>
    <dgm:cxn modelId="{AC80CB7F-2029-4697-B0B9-F61D1CED63CD}" srcId="{8120B784-5B50-4B7C-BEE4-5BF790C3B910}" destId="{8ADAC17A-12B9-4ED2-A3C9-17285C91C33A}" srcOrd="1" destOrd="0" parTransId="{8EB589AB-50CB-4F98-837A-47323676485E}" sibTransId="{BB29CF30-D8A2-402E-88D1-C559683C5269}"/>
    <dgm:cxn modelId="{9F9143A0-316A-4CB5-B5A5-943562316E40}" srcId="{D598A020-B236-4AF6-A25B-05ABBEAB160B}" destId="{EC079CF1-2214-486A-B8A9-C4280CF15D73}" srcOrd="0" destOrd="0" parTransId="{4C7D35DC-5C0D-428B-9E08-D8751587B927}" sibTransId="{86DACB96-FB64-4F9E-9F22-41B750040935}"/>
    <dgm:cxn modelId="{4E1B49A4-E02E-49FE-9BD1-71B1A737A82E}" srcId="{8050FE8E-33BF-4742-9297-B1F94AD9E40F}" destId="{F8381F3F-4B58-411A-848D-9EDEF3694566}" srcOrd="0" destOrd="0" parTransId="{7205E1AB-8F98-46CC-8D45-2EFD85499058}" sibTransId="{378BE345-2674-4488-90A0-2D04B2AFE3C5}"/>
    <dgm:cxn modelId="{B01AA5B5-1101-47CC-A17E-5B7C9FA95D34}" srcId="{121A2304-7CD6-4938-AC89-63CD56FC88E0}" destId="{8050FE8E-33BF-4742-9297-B1F94AD9E40F}" srcOrd="0" destOrd="0" parTransId="{6A7B7261-8DA1-441D-9B77-87DA8BD2345F}" sibTransId="{B483F774-DE10-494E-ACD4-8838B2F58589}"/>
    <dgm:cxn modelId="{E30CABD4-E86E-4539-B53B-11FED23563CF}" type="presOf" srcId="{5477D8C4-04DC-4BB2-A9CF-0CFA1CCBF492}" destId="{6E9422E9-5FF1-4A98-AB27-B9B8D9FDF0F0}" srcOrd="0" destOrd="0" presId="urn:microsoft.com/office/officeart/2005/8/layout/vList2"/>
    <dgm:cxn modelId="{5C6C37D5-E76E-4221-9602-54087DFDB490}" type="presOf" srcId="{8050FE8E-33BF-4742-9297-B1F94AD9E40F}" destId="{D3DEF119-FBC9-4BA8-A7B8-5CC7234DCAED}" srcOrd="0" destOrd="3" presId="urn:microsoft.com/office/officeart/2005/8/layout/vList2"/>
    <dgm:cxn modelId="{7C675CD5-9040-4681-8F56-9C93D78A7134}" type="presOf" srcId="{F8381F3F-4B58-411A-848D-9EDEF3694566}" destId="{D3DEF119-FBC9-4BA8-A7B8-5CC7234DCAED}" srcOrd="0" destOrd="4" presId="urn:microsoft.com/office/officeart/2005/8/layout/vList2"/>
    <dgm:cxn modelId="{27323CE3-81A8-49C1-B2E2-1C5D8B025F33}" type="presOf" srcId="{54EC8852-8264-447B-92AF-AB79D7AC2F85}" destId="{D3DEF119-FBC9-4BA8-A7B8-5CC7234DCAED}" srcOrd="0" destOrd="5" presId="urn:microsoft.com/office/officeart/2005/8/layout/vList2"/>
    <dgm:cxn modelId="{A07CB9F7-3F8B-49F3-AF87-B15AB7CE18FF}" type="presOf" srcId="{EC079CF1-2214-486A-B8A9-C4280CF15D73}" destId="{D3DEF119-FBC9-4BA8-A7B8-5CC7234DCAED}" srcOrd="0" destOrd="0" presId="urn:microsoft.com/office/officeart/2005/8/layout/vList2"/>
    <dgm:cxn modelId="{8D1DB550-646A-41D3-86A4-70CD6D41B9F0}" type="presParOf" srcId="{BFF6F36E-FF3B-4DBC-B757-045342890D49}" destId="{8E807519-6985-4F80-A1C6-56A704D0198E}" srcOrd="0" destOrd="0" presId="urn:microsoft.com/office/officeart/2005/8/layout/vList2"/>
    <dgm:cxn modelId="{F9CD0FF2-1164-4D29-BF8D-1CBF5051C351}" type="presParOf" srcId="{BFF6F36E-FF3B-4DBC-B757-045342890D49}" destId="{D3DEF119-FBC9-4BA8-A7B8-5CC7234DCAED}" srcOrd="1" destOrd="0" presId="urn:microsoft.com/office/officeart/2005/8/layout/vList2"/>
    <dgm:cxn modelId="{A2DC60A7-7586-4C78-AFCD-49E21DAA3CE9}" type="presParOf" srcId="{BFF6F36E-FF3B-4DBC-B757-045342890D49}" destId="{F4AC0895-6402-4E4F-9D80-F8FAA5C00A41}" srcOrd="2" destOrd="0" presId="urn:microsoft.com/office/officeart/2005/8/layout/vList2"/>
    <dgm:cxn modelId="{65D15160-839E-4DF2-B6F4-6F0E98E9D56E}" type="presParOf" srcId="{BFF6F36E-FF3B-4DBC-B757-045342890D49}" destId="{B7AC0629-E7BF-49FA-818E-DB90888B3C01}" srcOrd="3" destOrd="0" presId="urn:microsoft.com/office/officeart/2005/8/layout/vList2"/>
    <dgm:cxn modelId="{A5EC0C08-C376-4E07-AE45-FD82577C838F}" type="presParOf" srcId="{BFF6F36E-FF3B-4DBC-B757-045342890D49}" destId="{6E9422E9-5FF1-4A98-AB27-B9B8D9FDF0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73524F-9E25-49E8-AC9B-79879029F3C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95F21D-D941-40CB-B597-01B96D81D4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Doctor on Demand. </a:t>
          </a:r>
          <a:r>
            <a:rPr lang="en-US" sz="1400" i="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>
              <a:latin typeface="+mj-lt"/>
              <a:ea typeface="+mj-ea"/>
              <a:cs typeface="+mj-cs"/>
            </a:rPr>
            <a:t>. </a:t>
          </a:r>
          <a:r>
            <a:rPr lang="en-US" sz="1400" b="1" i="1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/>
        </a:p>
      </dgm:t>
    </dgm:pt>
    <dgm:pt modelId="{7BFCA807-D125-415E-B861-641B86C621AF}" type="parTrans" cxnId="{C98607BA-0E05-46A2-8122-AC4E4C05C664}">
      <dgm:prSet/>
      <dgm:spPr/>
      <dgm:t>
        <a:bodyPr/>
        <a:lstStyle/>
        <a:p>
          <a:endParaRPr lang="en-US"/>
        </a:p>
      </dgm:t>
    </dgm:pt>
    <dgm:pt modelId="{B93F7F5C-91D4-4F90-9BEB-774066C8E28B}" type="sibTrans" cxnId="{C98607BA-0E05-46A2-8122-AC4E4C05C664}">
      <dgm:prSet/>
      <dgm:spPr/>
      <dgm:t>
        <a:bodyPr/>
        <a:lstStyle/>
        <a:p>
          <a:endParaRPr lang="en-US"/>
        </a:p>
      </dgm:t>
    </dgm:pt>
    <dgm:pt modelId="{48CF483C-0CA6-41A0-88FB-11BE1EC36E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Trust Work-Life Assistance Program. </a:t>
          </a:r>
          <a:r>
            <a:rPr lang="en-US" sz="1400" i="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/>
        </a:p>
      </dgm:t>
    </dgm:pt>
    <dgm:pt modelId="{BC4407EE-53A5-43FE-A629-3720ACD6A6E0}" type="parTrans" cxnId="{D98D88F9-D582-42F8-8C3A-A1D5B372DB8C}">
      <dgm:prSet/>
      <dgm:spPr/>
      <dgm:t>
        <a:bodyPr/>
        <a:lstStyle/>
        <a:p>
          <a:endParaRPr lang="en-US"/>
        </a:p>
      </dgm:t>
    </dgm:pt>
    <dgm:pt modelId="{2B5A11B6-AF6D-4DC3-AED5-5F7926568812}" type="sibTrans" cxnId="{D98D88F9-D582-42F8-8C3A-A1D5B372DB8C}">
      <dgm:prSet/>
      <dgm:spPr/>
      <dgm:t>
        <a:bodyPr/>
        <a:lstStyle/>
        <a:p>
          <a:endParaRPr lang="en-US"/>
        </a:p>
      </dgm:t>
    </dgm:pt>
    <dgm:pt modelId="{0D4C9C15-08B2-4C27-AEB9-357960066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/>
            <a:t>Reduce My Costs.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/>
        </a:p>
      </dgm:t>
    </dgm:pt>
    <dgm:pt modelId="{A75B92D8-3E47-4456-9A21-8D490DC26AE9}" type="parTrans" cxnId="{5E81EED7-78F1-4983-BB04-74557540052A}">
      <dgm:prSet/>
      <dgm:spPr/>
      <dgm:t>
        <a:bodyPr/>
        <a:lstStyle/>
        <a:p>
          <a:endParaRPr lang="en-US"/>
        </a:p>
      </dgm:t>
    </dgm:pt>
    <dgm:pt modelId="{84A30D25-BEEF-46EC-95CB-6480A727DDA1}" type="sibTrans" cxnId="{5E81EED7-78F1-4983-BB04-74557540052A}">
      <dgm:prSet/>
      <dgm:spPr/>
      <dgm:t>
        <a:bodyPr/>
        <a:lstStyle/>
        <a:p>
          <a:endParaRPr lang="en-US"/>
        </a:p>
      </dgm:t>
    </dgm:pt>
    <dgm:pt modelId="{653925A6-8EFC-46C6-A568-668A26756BBC}" type="pres">
      <dgm:prSet presAssocID="{BE73524F-9E25-49E8-AC9B-79879029F3CC}" presName="root" presStyleCnt="0">
        <dgm:presLayoutVars>
          <dgm:dir/>
          <dgm:resizeHandles val="exact"/>
        </dgm:presLayoutVars>
      </dgm:prSet>
      <dgm:spPr/>
    </dgm:pt>
    <dgm:pt modelId="{2152FB0F-870F-4A19-9049-26CEA61F2771}" type="pres">
      <dgm:prSet presAssocID="{1495F21D-D941-40CB-B597-01B96D81D40F}" presName="compNode" presStyleCnt="0"/>
      <dgm:spPr/>
    </dgm:pt>
    <dgm:pt modelId="{6F9728ED-5178-428D-8B9A-ACE08F89C131}" type="pres">
      <dgm:prSet presAssocID="{1495F21D-D941-40CB-B597-01B96D81D40F}" presName="bgRect" presStyleLbl="bgShp" presStyleIdx="0" presStyleCnt="3"/>
      <dgm:spPr/>
    </dgm:pt>
    <dgm:pt modelId="{B5AA9A7F-D675-4D83-A50B-CB1DBF77DFFF}" type="pres">
      <dgm:prSet presAssocID="{1495F21D-D941-40CB-B597-01B96D81D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 with solid fill"/>
        </a:ext>
      </dgm:extLst>
    </dgm:pt>
    <dgm:pt modelId="{36B7CE70-2279-4F6A-A28A-D7479C10F38B}" type="pres">
      <dgm:prSet presAssocID="{1495F21D-D941-40CB-B597-01B96D81D40F}" presName="spaceRect" presStyleCnt="0"/>
      <dgm:spPr/>
    </dgm:pt>
    <dgm:pt modelId="{32041BFB-FE82-431F-90BC-E70CD1C792E1}" type="pres">
      <dgm:prSet presAssocID="{1495F21D-D941-40CB-B597-01B96D81D40F}" presName="parTx" presStyleLbl="revTx" presStyleIdx="0" presStyleCnt="3">
        <dgm:presLayoutVars>
          <dgm:chMax val="0"/>
          <dgm:chPref val="0"/>
        </dgm:presLayoutVars>
      </dgm:prSet>
      <dgm:spPr/>
    </dgm:pt>
    <dgm:pt modelId="{8B79B011-9DBC-4370-96F7-5A476A1D55B3}" type="pres">
      <dgm:prSet presAssocID="{B93F7F5C-91D4-4F90-9BEB-774066C8E28B}" presName="sibTrans" presStyleCnt="0"/>
      <dgm:spPr/>
    </dgm:pt>
    <dgm:pt modelId="{41B9DBDE-FB28-4008-9A95-FDCBA0A0A5CB}" type="pres">
      <dgm:prSet presAssocID="{48CF483C-0CA6-41A0-88FB-11BE1EC36E39}" presName="compNode" presStyleCnt="0"/>
      <dgm:spPr/>
    </dgm:pt>
    <dgm:pt modelId="{FE05BA78-AF7B-4291-8D6A-1AD2668592CB}" type="pres">
      <dgm:prSet presAssocID="{48CF483C-0CA6-41A0-88FB-11BE1EC36E39}" presName="bgRect" presStyleLbl="bgShp" presStyleIdx="1" presStyleCnt="3" custLinFactNeighborX="-8137" custLinFactNeighborY="7709"/>
      <dgm:spPr/>
    </dgm:pt>
    <dgm:pt modelId="{69179B10-2828-4ABE-84BD-2D66FE240461}" type="pres">
      <dgm:prSet presAssocID="{48CF483C-0CA6-41A0-88FB-11BE1EC36E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with solid fill"/>
        </a:ext>
      </dgm:extLst>
    </dgm:pt>
    <dgm:pt modelId="{6390152C-56BC-4E39-902A-9C9248FF03A5}" type="pres">
      <dgm:prSet presAssocID="{48CF483C-0CA6-41A0-88FB-11BE1EC36E39}" presName="spaceRect" presStyleCnt="0"/>
      <dgm:spPr/>
    </dgm:pt>
    <dgm:pt modelId="{12F36336-7418-4D3B-807A-6D8736C4CAC4}" type="pres">
      <dgm:prSet presAssocID="{48CF483C-0CA6-41A0-88FB-11BE1EC36E39}" presName="parTx" presStyleLbl="revTx" presStyleIdx="1" presStyleCnt="3">
        <dgm:presLayoutVars>
          <dgm:chMax val="0"/>
          <dgm:chPref val="0"/>
        </dgm:presLayoutVars>
      </dgm:prSet>
      <dgm:spPr/>
    </dgm:pt>
    <dgm:pt modelId="{EDF70FE5-E10B-44A1-AACA-4946CF3FEA96}" type="pres">
      <dgm:prSet presAssocID="{2B5A11B6-AF6D-4DC3-AED5-5F7926568812}" presName="sibTrans" presStyleCnt="0"/>
      <dgm:spPr/>
    </dgm:pt>
    <dgm:pt modelId="{996DAEF4-A341-4997-94BC-A4088FC67C1B}" type="pres">
      <dgm:prSet presAssocID="{0D4C9C15-08B2-4C27-AEB9-35796006624F}" presName="compNode" presStyleCnt="0"/>
      <dgm:spPr/>
    </dgm:pt>
    <dgm:pt modelId="{07FC4852-1F8F-4F3F-867F-51DE644FB205}" type="pres">
      <dgm:prSet presAssocID="{0D4C9C15-08B2-4C27-AEB9-35796006624F}" presName="bgRect" presStyleLbl="bgShp" presStyleIdx="2" presStyleCnt="3" custLinFactNeighborX="0" custLinFactNeighborY="-401"/>
      <dgm:spPr/>
    </dgm:pt>
    <dgm:pt modelId="{3C1BD4C9-5E4C-4C2B-B88F-6FDA2B89556B}" type="pres">
      <dgm:prSet presAssocID="{0D4C9C15-08B2-4C27-AEB9-35796006624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37E47C3-13DD-4BD5-837A-2CB730E1FA97}" type="pres">
      <dgm:prSet presAssocID="{0D4C9C15-08B2-4C27-AEB9-35796006624F}" presName="spaceRect" presStyleCnt="0"/>
      <dgm:spPr/>
    </dgm:pt>
    <dgm:pt modelId="{852525D2-EE3B-4F5B-A554-86C89F813B84}" type="pres">
      <dgm:prSet presAssocID="{0D4C9C15-08B2-4C27-AEB9-35796006624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079DB2D-C7AC-4EAA-AF74-53AEA98702EF}" type="presOf" srcId="{BE73524F-9E25-49E8-AC9B-79879029F3CC}" destId="{653925A6-8EFC-46C6-A568-668A26756BBC}" srcOrd="0" destOrd="0" presId="urn:microsoft.com/office/officeart/2018/2/layout/IconVerticalSolidList"/>
    <dgm:cxn modelId="{8A9F5867-5A72-4E5A-A54E-564B62BB43EA}" type="presOf" srcId="{0D4C9C15-08B2-4C27-AEB9-35796006624F}" destId="{852525D2-EE3B-4F5B-A554-86C89F813B84}" srcOrd="0" destOrd="0" presId="urn:microsoft.com/office/officeart/2018/2/layout/IconVerticalSolidList"/>
    <dgm:cxn modelId="{5E29F591-1D0D-4D63-87EB-0E1C59527BC2}" type="presOf" srcId="{1495F21D-D941-40CB-B597-01B96D81D40F}" destId="{32041BFB-FE82-431F-90BC-E70CD1C792E1}" srcOrd="0" destOrd="0" presId="urn:microsoft.com/office/officeart/2018/2/layout/IconVerticalSolidList"/>
    <dgm:cxn modelId="{C98607BA-0E05-46A2-8122-AC4E4C05C664}" srcId="{BE73524F-9E25-49E8-AC9B-79879029F3CC}" destId="{1495F21D-D941-40CB-B597-01B96D81D40F}" srcOrd="0" destOrd="0" parTransId="{7BFCA807-D125-415E-B861-641B86C621AF}" sibTransId="{B93F7F5C-91D4-4F90-9BEB-774066C8E28B}"/>
    <dgm:cxn modelId="{5E81EED7-78F1-4983-BB04-74557540052A}" srcId="{BE73524F-9E25-49E8-AC9B-79879029F3CC}" destId="{0D4C9C15-08B2-4C27-AEB9-35796006624F}" srcOrd="2" destOrd="0" parTransId="{A75B92D8-3E47-4456-9A21-8D490DC26AE9}" sibTransId="{84A30D25-BEEF-46EC-95CB-6480A727DDA1}"/>
    <dgm:cxn modelId="{170E64F0-FD49-4AD1-B7DA-A9793B8519F4}" type="presOf" srcId="{48CF483C-0CA6-41A0-88FB-11BE1EC36E39}" destId="{12F36336-7418-4D3B-807A-6D8736C4CAC4}" srcOrd="0" destOrd="0" presId="urn:microsoft.com/office/officeart/2018/2/layout/IconVerticalSolidList"/>
    <dgm:cxn modelId="{D98D88F9-D582-42F8-8C3A-A1D5B372DB8C}" srcId="{BE73524F-9E25-49E8-AC9B-79879029F3CC}" destId="{48CF483C-0CA6-41A0-88FB-11BE1EC36E39}" srcOrd="1" destOrd="0" parTransId="{BC4407EE-53A5-43FE-A629-3720ACD6A6E0}" sibTransId="{2B5A11B6-AF6D-4DC3-AED5-5F7926568812}"/>
    <dgm:cxn modelId="{DE7BBF28-C417-49C5-872B-38C0913CE9D3}" type="presParOf" srcId="{653925A6-8EFC-46C6-A568-668A26756BBC}" destId="{2152FB0F-870F-4A19-9049-26CEA61F2771}" srcOrd="0" destOrd="0" presId="urn:microsoft.com/office/officeart/2018/2/layout/IconVerticalSolidList"/>
    <dgm:cxn modelId="{40709FCB-2016-4689-BF97-0C626188690C}" type="presParOf" srcId="{2152FB0F-870F-4A19-9049-26CEA61F2771}" destId="{6F9728ED-5178-428D-8B9A-ACE08F89C131}" srcOrd="0" destOrd="0" presId="urn:microsoft.com/office/officeart/2018/2/layout/IconVerticalSolidList"/>
    <dgm:cxn modelId="{AAED8499-C4AB-467D-BA2B-80EBDAB3FE84}" type="presParOf" srcId="{2152FB0F-870F-4A19-9049-26CEA61F2771}" destId="{B5AA9A7F-D675-4D83-A50B-CB1DBF77DFFF}" srcOrd="1" destOrd="0" presId="urn:microsoft.com/office/officeart/2018/2/layout/IconVerticalSolidList"/>
    <dgm:cxn modelId="{7C1340B4-1E17-496E-9FED-83F7930DA0D0}" type="presParOf" srcId="{2152FB0F-870F-4A19-9049-26CEA61F2771}" destId="{36B7CE70-2279-4F6A-A28A-D7479C10F38B}" srcOrd="2" destOrd="0" presId="urn:microsoft.com/office/officeart/2018/2/layout/IconVerticalSolidList"/>
    <dgm:cxn modelId="{FFC1EDBD-754B-4352-8DC3-EC3F1BB39481}" type="presParOf" srcId="{2152FB0F-870F-4A19-9049-26CEA61F2771}" destId="{32041BFB-FE82-431F-90BC-E70CD1C792E1}" srcOrd="3" destOrd="0" presId="urn:microsoft.com/office/officeart/2018/2/layout/IconVerticalSolidList"/>
    <dgm:cxn modelId="{94B1642F-6FAC-4E91-8707-FD39FC6E4DC3}" type="presParOf" srcId="{653925A6-8EFC-46C6-A568-668A26756BBC}" destId="{8B79B011-9DBC-4370-96F7-5A476A1D55B3}" srcOrd="1" destOrd="0" presId="urn:microsoft.com/office/officeart/2018/2/layout/IconVerticalSolidList"/>
    <dgm:cxn modelId="{20672D4F-5EE4-45CE-B27C-8DE7CD62D48D}" type="presParOf" srcId="{653925A6-8EFC-46C6-A568-668A26756BBC}" destId="{41B9DBDE-FB28-4008-9A95-FDCBA0A0A5CB}" srcOrd="2" destOrd="0" presId="urn:microsoft.com/office/officeart/2018/2/layout/IconVerticalSolidList"/>
    <dgm:cxn modelId="{15988964-A396-49E7-9E62-544201FC9397}" type="presParOf" srcId="{41B9DBDE-FB28-4008-9A95-FDCBA0A0A5CB}" destId="{FE05BA78-AF7B-4291-8D6A-1AD2668592CB}" srcOrd="0" destOrd="0" presId="urn:microsoft.com/office/officeart/2018/2/layout/IconVerticalSolidList"/>
    <dgm:cxn modelId="{752E13E2-A242-430C-A6E4-775B5F4E1873}" type="presParOf" srcId="{41B9DBDE-FB28-4008-9A95-FDCBA0A0A5CB}" destId="{69179B10-2828-4ABE-84BD-2D66FE240461}" srcOrd="1" destOrd="0" presId="urn:microsoft.com/office/officeart/2018/2/layout/IconVerticalSolidList"/>
    <dgm:cxn modelId="{C5118FEB-6A96-4043-B22F-CB980F385C9C}" type="presParOf" srcId="{41B9DBDE-FB28-4008-9A95-FDCBA0A0A5CB}" destId="{6390152C-56BC-4E39-902A-9C9248FF03A5}" srcOrd="2" destOrd="0" presId="urn:microsoft.com/office/officeart/2018/2/layout/IconVerticalSolidList"/>
    <dgm:cxn modelId="{D8F8FC6E-C64B-42FD-B713-E7DC5D4FC098}" type="presParOf" srcId="{41B9DBDE-FB28-4008-9A95-FDCBA0A0A5CB}" destId="{12F36336-7418-4D3B-807A-6D8736C4CAC4}" srcOrd="3" destOrd="0" presId="urn:microsoft.com/office/officeart/2018/2/layout/IconVerticalSolidList"/>
    <dgm:cxn modelId="{5B838751-B0F1-407C-B938-678BB092C0EB}" type="presParOf" srcId="{653925A6-8EFC-46C6-A568-668A26756BBC}" destId="{EDF70FE5-E10B-44A1-AACA-4946CF3FEA96}" srcOrd="3" destOrd="0" presId="urn:microsoft.com/office/officeart/2018/2/layout/IconVerticalSolidList"/>
    <dgm:cxn modelId="{8C9E3D27-4746-412E-A402-11CFC30A5542}" type="presParOf" srcId="{653925A6-8EFC-46C6-A568-668A26756BBC}" destId="{996DAEF4-A341-4997-94BC-A4088FC67C1B}" srcOrd="4" destOrd="0" presId="urn:microsoft.com/office/officeart/2018/2/layout/IconVerticalSolidList"/>
    <dgm:cxn modelId="{154171CE-D396-4FC3-AA60-1817CD665221}" type="presParOf" srcId="{996DAEF4-A341-4997-94BC-A4088FC67C1B}" destId="{07FC4852-1F8F-4F3F-867F-51DE644FB205}" srcOrd="0" destOrd="0" presId="urn:microsoft.com/office/officeart/2018/2/layout/IconVerticalSolidList"/>
    <dgm:cxn modelId="{20A6019E-24C0-452F-9393-E911B6C433DA}" type="presParOf" srcId="{996DAEF4-A341-4997-94BC-A4088FC67C1B}" destId="{3C1BD4C9-5E4C-4C2B-B88F-6FDA2B89556B}" srcOrd="1" destOrd="0" presId="urn:microsoft.com/office/officeart/2018/2/layout/IconVerticalSolidList"/>
    <dgm:cxn modelId="{BC2AE389-8ED4-4D32-A3B7-192AA57A7BE4}" type="presParOf" srcId="{996DAEF4-A341-4997-94BC-A4088FC67C1B}" destId="{337E47C3-13DD-4BD5-837A-2CB730E1FA97}" srcOrd="2" destOrd="0" presId="urn:microsoft.com/office/officeart/2018/2/layout/IconVerticalSolidList"/>
    <dgm:cxn modelId="{025D0165-CFC6-41B7-B3FF-4DEA35017F2A}" type="presParOf" srcId="{996DAEF4-A341-4997-94BC-A4088FC67C1B}" destId="{852525D2-EE3B-4F5B-A554-86C89F813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300" i="1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300" i="1" dirty="0"/>
            <a:t>Unused NHIT Funds Rollover</a:t>
          </a:r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i="0" dirty="0"/>
            <a:t>District Funds</a:t>
          </a:r>
          <a:endParaRPr lang="en-US" sz="1300" b="0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  <a:endParaRPr lang="en-US" sz="1200" i="1" dirty="0"/>
        </a:p>
        <a:p>
          <a:pPr algn="ctr">
            <a:spcAft>
              <a:spcPts val="600"/>
            </a:spcAft>
          </a:pPr>
          <a:r>
            <a:rPr lang="en-US" sz="1300" i="1" dirty="0"/>
            <a:t>Unused NHIT Funds Rollover</a:t>
          </a:r>
          <a:endParaRPr lang="en-US" sz="1300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300" b="1" u="none" dirty="0"/>
            <a:t>NHIT Funds</a:t>
          </a:r>
          <a:br>
            <a:rPr lang="en-US" sz="1300" b="1" u="none" dirty="0"/>
          </a:br>
          <a:r>
            <a:rPr lang="en-US" sz="1200" b="1" u="none" dirty="0"/>
            <a:t>Individual </a:t>
          </a:r>
          <a:r>
            <a:rPr lang="en-US" sz="1200" dirty="0"/>
            <a:t>Up to $1,000</a:t>
          </a:r>
          <a:br>
            <a:rPr lang="en-US" sz="1200" dirty="0"/>
          </a:br>
          <a:r>
            <a:rPr lang="en-US" sz="1200" b="1" dirty="0"/>
            <a:t>2-Person/Family </a:t>
          </a:r>
          <a:r>
            <a:rPr lang="en-US" sz="1200" dirty="0"/>
            <a:t>Up to $2,000</a:t>
          </a:r>
          <a:endParaRPr lang="en-US" sz="1200" i="1" dirty="0"/>
        </a:p>
        <a:p>
          <a:r>
            <a:rPr lang="en-US" sz="1300" i="1" dirty="0"/>
            <a:t>Unused NHIT Funds Rollover</a:t>
          </a:r>
          <a:endParaRPr lang="en-US" sz="1300" dirty="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826196BD-2CB6-4421-8DF0-4EDEDC0C296F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en-US" sz="1300" b="1" dirty="0"/>
            <a:t>2-Person/Family </a:t>
          </a:r>
          <a:r>
            <a:rPr lang="en-US" sz="1300" b="0" dirty="0"/>
            <a:t>$1500</a:t>
          </a:r>
        </a:p>
      </dgm:t>
    </dgm:pt>
    <dgm:pt modelId="{9A3D2A8C-6643-4A98-8959-B03F60C843AF}" type="sibTrans" cxnId="{CA7E242A-9A90-4A2C-9513-5AD8D906C9AD}">
      <dgm:prSet/>
      <dgm:spPr/>
      <dgm:t>
        <a:bodyPr/>
        <a:lstStyle/>
        <a:p>
          <a:endParaRPr lang="en-US"/>
        </a:p>
      </dgm:t>
    </dgm:pt>
    <dgm:pt modelId="{0B71D46D-EB08-44E6-AA15-810BCCAE32DD}" type="parTrans" cxnId="{CA7E242A-9A90-4A2C-9513-5AD8D906C9AD}">
      <dgm:prSet/>
      <dgm:spPr/>
      <dgm:t>
        <a:bodyPr/>
        <a:lstStyle/>
        <a:p>
          <a:endParaRPr lang="en-US"/>
        </a:p>
      </dgm:t>
    </dgm:pt>
    <dgm:pt modelId="{1F901E26-F54E-47B2-9C9E-AB6FA01416F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1" u="none" dirty="0"/>
            <a:t>Individual </a:t>
          </a:r>
          <a:r>
            <a:rPr lang="en-US" sz="1300" b="0" u="none" dirty="0"/>
            <a:t>$500</a:t>
          </a:r>
          <a:endParaRPr lang="en-US" sz="1300" b="0" i="1" dirty="0"/>
        </a:p>
      </dgm:t>
    </dgm:pt>
    <dgm:pt modelId="{DE105E83-0352-4129-A4A1-EC8FCE13F449}" type="parTrans" cxnId="{4F59A89E-E204-4C4F-8BFA-2F0DACDBB03F}">
      <dgm:prSet/>
      <dgm:spPr/>
      <dgm:t>
        <a:bodyPr/>
        <a:lstStyle/>
        <a:p>
          <a:endParaRPr lang="en-US"/>
        </a:p>
      </dgm:t>
    </dgm:pt>
    <dgm:pt modelId="{E24403EA-CFB6-445C-B376-8B96909BBC77}" type="sibTrans" cxnId="{4F59A89E-E204-4C4F-8BFA-2F0DACDBB03F}">
      <dgm:prSet/>
      <dgm:spPr/>
      <dgm:t>
        <a:bodyPr/>
        <a:lstStyle/>
        <a:p>
          <a:endParaRPr lang="en-US"/>
        </a:p>
      </dgm:t>
    </dgm:pt>
    <dgm:pt modelId="{5F9A7F0F-1407-42B8-86F0-B2FC045D69E4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300" b="0" i="1" dirty="0"/>
            <a:t>Unused District Funds Roll into 2022-2023</a:t>
          </a:r>
          <a:endParaRPr lang="en-US" sz="1300" b="0" dirty="0"/>
        </a:p>
      </dgm:t>
    </dgm:pt>
    <dgm:pt modelId="{9CB97B66-C0AB-4E03-9C8C-DB1C818E0BC9}" type="parTrans" cxnId="{5EBDEBEB-A92C-4643-9D99-943CFCF8DD8C}">
      <dgm:prSet/>
      <dgm:spPr/>
      <dgm:t>
        <a:bodyPr/>
        <a:lstStyle/>
        <a:p>
          <a:endParaRPr lang="en-US"/>
        </a:p>
      </dgm:t>
    </dgm:pt>
    <dgm:pt modelId="{58CC3C2B-C699-4ABE-A98A-26D5CDC347DF}" type="sibTrans" cxnId="{5EBDEBEB-A92C-4643-9D99-943CFCF8DD8C}">
      <dgm:prSet/>
      <dgm:spPr/>
      <dgm:t>
        <a:bodyPr/>
        <a:lstStyle/>
        <a:p>
          <a:endParaRPr lang="en-US"/>
        </a:p>
      </dgm:t>
    </dgm:pt>
    <dgm:pt modelId="{52020886-79D1-4CF8-A1E6-3C190DCFAE32}">
      <dgm:prSet custT="1"/>
      <dgm:spPr>
        <a:solidFill>
          <a:srgbClr val="3D96A7"/>
        </a:solidFill>
      </dgm:spPr>
      <dgm:t>
        <a:bodyPr/>
        <a:lstStyle/>
        <a:p>
          <a:pPr algn="ctr">
            <a:buNone/>
          </a:pPr>
          <a:r>
            <a:rPr lang="en-US" sz="1600" dirty="0"/>
            <a:t>District Funds </a:t>
          </a:r>
          <a:r>
            <a:rPr lang="en-US" sz="1600" b="1" dirty="0"/>
            <a:t>do not </a:t>
          </a:r>
          <a:r>
            <a:rPr lang="en-US" sz="1600" dirty="0"/>
            <a:t>get replenished</a:t>
          </a:r>
        </a:p>
        <a:p>
          <a:pPr algn="ctr">
            <a:buNone/>
          </a:pPr>
          <a:r>
            <a:rPr lang="en-US" sz="1300" b="0" i="1" dirty="0"/>
            <a:t>Unused funds from 2021-2022 and 2022-2023 are rolled into 2023-2024</a:t>
          </a:r>
        </a:p>
      </dgm:t>
    </dgm:pt>
    <dgm:pt modelId="{92E34657-537D-4FDD-B2B3-B49A347E8367}" type="parTrans" cxnId="{177950AD-6A8E-40C0-B3EF-6861C3C55D57}">
      <dgm:prSet/>
      <dgm:spPr/>
      <dgm:t>
        <a:bodyPr/>
        <a:lstStyle/>
        <a:p>
          <a:endParaRPr lang="en-US"/>
        </a:p>
      </dgm:t>
    </dgm:pt>
    <dgm:pt modelId="{7CCC59D8-2FA2-4C58-8562-9C8A10C195D2}" type="sibTrans" cxnId="{177950AD-6A8E-40C0-B3EF-6861C3C55D57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3D96A7"/>
        </a:solidFill>
        <a:ln>
          <a:noFill/>
        </a:ln>
      </dgm:spPr>
      <dgm:t>
        <a:bodyPr anchor="ctr"/>
        <a:lstStyle/>
        <a:p>
          <a:pPr algn="ctr">
            <a:spcAft>
              <a:spcPts val="600"/>
            </a:spcAft>
            <a:buNone/>
          </a:pPr>
          <a:r>
            <a:rPr lang="en-US" sz="1300" b="1" i="0" dirty="0"/>
            <a:t>District Funds</a:t>
          </a:r>
          <a:endParaRPr lang="en-US" sz="1300" b="0" i="1" dirty="0"/>
        </a:p>
        <a:p>
          <a:pPr algn="ctr">
            <a:spcAft>
              <a:spcPts val="600"/>
            </a:spcAft>
            <a:buNone/>
          </a:pPr>
          <a:r>
            <a:rPr lang="en-US" sz="1300" b="1" u="none" dirty="0"/>
            <a:t>Individual </a:t>
          </a:r>
          <a:r>
            <a:rPr lang="en-US" sz="1300" b="0" u="none" dirty="0"/>
            <a:t>$500</a:t>
          </a:r>
          <a:endParaRPr lang="en-US" sz="1300" b="0" i="1" dirty="0"/>
        </a:p>
        <a:p>
          <a:pPr algn="ctr">
            <a:spcAft>
              <a:spcPts val="600"/>
            </a:spcAft>
            <a:buNone/>
          </a:pPr>
          <a:r>
            <a:rPr lang="en-US" sz="1300" b="1" dirty="0"/>
            <a:t>2-Person/Family </a:t>
          </a:r>
          <a:r>
            <a:rPr lang="en-US" sz="1300" b="0" dirty="0"/>
            <a:t>$1500</a:t>
          </a:r>
        </a:p>
        <a:p>
          <a:pPr algn="ctr">
            <a:spcAft>
              <a:spcPts val="600"/>
            </a:spcAft>
            <a:buNone/>
          </a:pPr>
          <a:r>
            <a:rPr lang="en-US" sz="1300" b="0" i="1" dirty="0"/>
            <a:t>Unused District Funds Roll into 2023-2024</a:t>
          </a:r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9621EDAC-A361-4BF5-A680-3BD78B6D3143}">
      <dgm:prSet custT="1"/>
      <dgm:spPr/>
      <dgm:t>
        <a:bodyPr/>
        <a:lstStyle/>
        <a:p>
          <a:r>
            <a:rPr lang="en-US" sz="1200" b="1" dirty="0"/>
            <a:t>Maximum Balance Allowed</a:t>
          </a:r>
          <a:r>
            <a:rPr lang="en-US" sz="1200" dirty="0"/>
            <a:t>:</a:t>
          </a:r>
          <a:br>
            <a:rPr lang="en-US" sz="1200" dirty="0"/>
          </a:br>
          <a:r>
            <a:rPr lang="en-US" sz="1200" dirty="0"/>
            <a:t>Individual $2,000</a:t>
          </a:r>
          <a:br>
            <a:rPr lang="en-US" sz="1200" dirty="0"/>
          </a:br>
          <a:r>
            <a:rPr lang="en-US" sz="1200" dirty="0"/>
            <a:t>2P/Family: $4000</a:t>
          </a:r>
        </a:p>
      </dgm:t>
    </dgm:pt>
    <dgm:pt modelId="{44A551FA-3DCC-4B6B-9B8E-3A846DE0892B}" type="parTrans" cxnId="{2AFC00F8-FBF8-4ACF-AB85-A32D75F3884C}">
      <dgm:prSet/>
      <dgm:spPr/>
      <dgm:t>
        <a:bodyPr/>
        <a:lstStyle/>
        <a:p>
          <a:endParaRPr lang="en-US"/>
        </a:p>
      </dgm:t>
    </dgm:pt>
    <dgm:pt modelId="{6C52132F-0A6F-4134-8BA0-F56D48434F5C}" type="sibTrans" cxnId="{2AFC00F8-FBF8-4ACF-AB85-A32D75F3884C}">
      <dgm:prSet/>
      <dgm:spPr/>
      <dgm:t>
        <a:bodyPr/>
        <a:lstStyle/>
        <a:p>
          <a:endParaRPr lang="en-US"/>
        </a:p>
      </dgm:t>
    </dgm:pt>
    <dgm:pt modelId="{01AFF4D7-0DF9-4DF1-9500-7FE92506C12C}">
      <dgm:prSet custT="1"/>
      <dgm:spPr/>
      <dgm:t>
        <a:bodyPr/>
        <a:lstStyle/>
        <a:p>
          <a:r>
            <a:rPr lang="en-US" sz="1200" b="1" dirty="0"/>
            <a:t>Maximum Balance Allowed</a:t>
          </a:r>
          <a:r>
            <a:rPr lang="en-US" sz="1200" dirty="0"/>
            <a:t>:</a:t>
          </a:r>
          <a:br>
            <a:rPr lang="en-US" sz="1200" dirty="0"/>
          </a:br>
          <a:r>
            <a:rPr lang="en-US" sz="1200" dirty="0"/>
            <a:t>Individual $2,000</a:t>
          </a:r>
          <a:br>
            <a:rPr lang="en-US" sz="1200" dirty="0"/>
          </a:br>
          <a:r>
            <a:rPr lang="en-US" sz="1200" dirty="0"/>
            <a:t>2P/Family: $4000</a:t>
          </a:r>
        </a:p>
      </dgm:t>
    </dgm:pt>
    <dgm:pt modelId="{B52BDDB2-49B4-4287-9B47-3818345C66F7}" type="parTrans" cxnId="{712F9E2F-7B2B-49DE-A624-D1427CC7F66E}">
      <dgm:prSet/>
      <dgm:spPr/>
      <dgm:t>
        <a:bodyPr/>
        <a:lstStyle/>
        <a:p>
          <a:endParaRPr lang="en-US"/>
        </a:p>
      </dgm:t>
    </dgm:pt>
    <dgm:pt modelId="{69EB2A18-26DD-4616-9B8A-8A4BCBA9EB18}" type="sibTrans" cxnId="{712F9E2F-7B2B-49DE-A624-D1427CC7F66E}">
      <dgm:prSet/>
      <dgm:spPr/>
      <dgm:t>
        <a:bodyPr/>
        <a:lstStyle/>
        <a:p>
          <a:endParaRPr lang="en-US"/>
        </a:p>
      </dgm:t>
    </dgm:pt>
    <dgm:pt modelId="{144EAAFF-1E5B-441A-A5AF-3538244B5A0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endParaRPr lang="en-US" sz="1300" b="0" dirty="0"/>
        </a:p>
      </dgm:t>
    </dgm:pt>
    <dgm:pt modelId="{4A9764FA-45E8-4B6D-BB0D-85C20F364255}" type="parTrans" cxnId="{AA712988-4D27-4ED0-8B30-8333A48F2739}">
      <dgm:prSet/>
      <dgm:spPr/>
      <dgm:t>
        <a:bodyPr/>
        <a:lstStyle/>
        <a:p>
          <a:endParaRPr lang="en-US"/>
        </a:p>
      </dgm:t>
    </dgm:pt>
    <dgm:pt modelId="{2F8FB8F8-BEA7-427D-AE1A-1A9146870199}" type="sibTrans" cxnId="{AA712988-4D27-4ED0-8B30-8333A48F2739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9" custScaleX="107301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4FFC69BA-3490-4697-96F1-18C4AC85CDA8}" type="pres">
      <dgm:prSet presAssocID="{4AAE3BE5-A1F7-4881-B5A6-582BC6487832}" presName="childNode" presStyleLbl="node1" presStyleIdx="1" presStyleCnt="9" custScaleX="108644" custScaleY="114328">
        <dgm:presLayoutVars>
          <dgm:bulletEnabled val="1"/>
        </dgm:presLayoutVars>
      </dgm:prSet>
      <dgm:spPr/>
    </dgm:pt>
    <dgm:pt modelId="{0FD01447-A28C-4BCB-9BF6-43A26E165FCA}" type="pres">
      <dgm:prSet presAssocID="{4AAE3BE5-A1F7-4881-B5A6-582BC6487832}" presName="aSpace2" presStyleCnt="0"/>
      <dgm:spPr/>
    </dgm:pt>
    <dgm:pt modelId="{61944E0D-0D0C-4AB7-A405-7E150E849A04}" type="pres">
      <dgm:prSet presAssocID="{144EAAFF-1E5B-441A-A5AF-3538244B5A03}" presName="childNode" presStyleLbl="node1" presStyleIdx="2" presStyleCnt="9" custScaleY="57199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9" custScaleX="104757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4" presStyleCnt="9" custScaleX="106100" custScaleY="101934">
        <dgm:presLayoutVars>
          <dgm:bulletEnabled val="1"/>
        </dgm:presLayoutVars>
      </dgm:prSet>
      <dgm:spPr/>
    </dgm:pt>
    <dgm:pt modelId="{A8C24079-247E-4AD1-B3C8-0CD7811FCEB5}" type="pres">
      <dgm:prSet presAssocID="{F4AB60B0-3F86-4479-B3E8-FD9F3819F810}" presName="aSpace2" presStyleCnt="0"/>
      <dgm:spPr/>
    </dgm:pt>
    <dgm:pt modelId="{631A4AB6-6EE1-4C97-8738-E41E8212E043}" type="pres">
      <dgm:prSet presAssocID="{9621EDAC-A361-4BF5-A680-3BD78B6D3143}" presName="childNode" presStyleLbl="node1" presStyleIdx="5" presStyleCnt="9" custScaleY="53558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6" presStyleCnt="9" custScaleX="102885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EC784BE2-63E3-4232-874D-88C0CEC94D78}" type="pres">
      <dgm:prSet presAssocID="{52020886-79D1-4CF8-A1E6-3C190DCFAE32}" presName="childNode" presStyleLbl="node1" presStyleIdx="7" presStyleCnt="9" custScaleX="104228">
        <dgm:presLayoutVars>
          <dgm:bulletEnabled val="1"/>
        </dgm:presLayoutVars>
      </dgm:prSet>
      <dgm:spPr/>
    </dgm:pt>
    <dgm:pt modelId="{16B7806D-5B3F-4DE6-B920-C909D7F15209}" type="pres">
      <dgm:prSet presAssocID="{52020886-79D1-4CF8-A1E6-3C190DCFAE32}" presName="aSpace2" presStyleCnt="0"/>
      <dgm:spPr/>
    </dgm:pt>
    <dgm:pt modelId="{322FCB7B-A2EF-47AC-8F36-C259600C8EFB}" type="pres">
      <dgm:prSet presAssocID="{01AFF4D7-0DF9-4DF1-9500-7FE92506C12C}" presName="childNode" presStyleLbl="node1" presStyleIdx="8" presStyleCnt="9" custScaleY="56751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1" destOrd="0" parTransId="{F574D1AE-EDD5-4EF5-8F8D-32E7E353AD42}" sibTransId="{0AAD488B-C57E-4A5C-A657-EC1FB8590333}"/>
    <dgm:cxn modelId="{524EBA13-7E3D-47AC-81DB-4E2218565DC8}" type="presOf" srcId="{5F9A7F0F-1407-42B8-86F0-B2FC045D69E4}" destId="{4FFC69BA-3490-4697-96F1-18C4AC85CDA8}" srcOrd="0" destOrd="3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90182B1B-4132-451B-B807-E1B71F38C9B0}" type="presOf" srcId="{52020886-79D1-4CF8-A1E6-3C190DCFAE32}" destId="{EC784BE2-63E3-4232-874D-88C0CEC94D78}" srcOrd="0" destOrd="0" presId="urn:microsoft.com/office/officeart/2005/8/layout/lProcess2"/>
    <dgm:cxn modelId="{CA7E242A-9A90-4A2C-9513-5AD8D906C9AD}" srcId="{4AAE3BE5-A1F7-4881-B5A6-582BC6487832}" destId="{826196BD-2CB6-4421-8DF0-4EDEDC0C296F}" srcOrd="1" destOrd="0" parTransId="{0B71D46D-EB08-44E6-AA15-810BCCAE32DD}" sibTransId="{9A3D2A8C-6643-4A98-8959-B03F60C843AF}"/>
    <dgm:cxn modelId="{712F9E2F-7B2B-49DE-A624-D1427CC7F66E}" srcId="{AE9A0387-9D78-40C3-BBB8-1C193EC89024}" destId="{01AFF4D7-0DF9-4DF1-9500-7FE92506C12C}" srcOrd="2" destOrd="0" parTransId="{B52BDDB2-49B4-4287-9B47-3818345C66F7}" sibTransId="{69EB2A18-26DD-4616-9B8A-8A4BCBA9EB18}"/>
    <dgm:cxn modelId="{C2C7B13D-B308-4B47-BD97-682B90075624}" type="presOf" srcId="{826196BD-2CB6-4421-8DF0-4EDEDC0C296F}" destId="{4FFC69BA-3490-4697-96F1-18C4AC85CDA8}" srcOrd="0" destOrd="2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A712988-4D27-4ED0-8B30-8333A48F2739}" srcId="{0EA68895-3162-4351-9F9C-C9A073597A6E}" destId="{144EAAFF-1E5B-441A-A5AF-3538244B5A03}" srcOrd="2" destOrd="0" parTransId="{4A9764FA-45E8-4B6D-BB0D-85C20F364255}" sibTransId="{2F8FB8F8-BEA7-427D-AE1A-1A9146870199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2DBC0098-0AFA-4AC0-8016-7F25A3323771}" type="presOf" srcId="{144EAAFF-1E5B-441A-A5AF-3538244B5A03}" destId="{61944E0D-0D0C-4AB7-A405-7E150E849A04}" srcOrd="0" destOrd="0" presId="urn:microsoft.com/office/officeart/2005/8/layout/lProcess2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4F59A89E-E204-4C4F-8BFA-2F0DACDBB03F}" srcId="{4AAE3BE5-A1F7-4881-B5A6-582BC6487832}" destId="{1F901E26-F54E-47B2-9C9E-AB6FA01416FA}" srcOrd="0" destOrd="0" parTransId="{DE105E83-0352-4129-A4A1-EC8FCE13F449}" sibTransId="{E24403EA-CFB6-445C-B376-8B96909BBC77}"/>
    <dgm:cxn modelId="{177950AD-6A8E-40C0-B3EF-6861C3C55D57}" srcId="{AE9A0387-9D78-40C3-BBB8-1C193EC89024}" destId="{52020886-79D1-4CF8-A1E6-3C190DCFAE32}" srcOrd="1" destOrd="0" parTransId="{92E34657-537D-4FDD-B2B3-B49A347E8367}" sibTransId="{7CCC59D8-2FA2-4C58-8562-9C8A10C195D2}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AE6307C8-0E0B-4EE6-8407-5C4B59F19E78}" type="presOf" srcId="{01AFF4D7-0DF9-4DF1-9500-7FE92506C12C}" destId="{322FCB7B-A2EF-47AC-8F36-C259600C8EFB}" srcOrd="0" destOrd="0" presId="urn:microsoft.com/office/officeart/2005/8/layout/lProcess2"/>
    <dgm:cxn modelId="{0DF3DFCC-2438-4676-9226-4AF346F66D67}" type="presOf" srcId="{1F901E26-F54E-47B2-9C9E-AB6FA01416FA}" destId="{4FFC69BA-3490-4697-96F1-18C4AC85CDA8}" srcOrd="0" destOrd="1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5EBDEBEB-A92C-4643-9D99-943CFCF8DD8C}" srcId="{4AAE3BE5-A1F7-4881-B5A6-582BC6487832}" destId="{5F9A7F0F-1407-42B8-86F0-B2FC045D69E4}" srcOrd="2" destOrd="0" parTransId="{9CB97B66-C0AB-4E03-9C8C-DB1C818E0BC9}" sibTransId="{58CC3C2B-C699-4ABE-A98A-26D5CDC347DF}"/>
    <dgm:cxn modelId="{577C7AEE-E4FD-4F5D-99A6-E4A9E48FC250}" type="presOf" srcId="{9621EDAC-A361-4BF5-A680-3BD78B6D3143}" destId="{631A4AB6-6EE1-4C97-8738-E41E8212E043}" srcOrd="0" destOrd="0" presId="urn:microsoft.com/office/officeart/2005/8/layout/lProcess2"/>
    <dgm:cxn modelId="{2AFC00F8-FBF8-4ACF-AB85-A32D75F3884C}" srcId="{CC8249C5-86C1-41D9-AA2B-52E279E77F37}" destId="{9621EDAC-A361-4BF5-A680-3BD78B6D3143}" srcOrd="2" destOrd="0" parTransId="{44A551FA-3DCC-4B6B-9B8E-3A846DE0892B}" sibTransId="{6C52132F-0A6F-4134-8BA0-F56D48434F5C}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2D05EF77-FEC9-4C11-8439-802BE463C0B2}" type="presParOf" srcId="{757197E7-BE82-45A1-8C42-E5AD45189603}" destId="{4FFC69BA-3490-4697-96F1-18C4AC85CDA8}" srcOrd="2" destOrd="0" presId="urn:microsoft.com/office/officeart/2005/8/layout/lProcess2"/>
    <dgm:cxn modelId="{0B0DDDA7-9142-4DDA-8798-FE449450BADF}" type="presParOf" srcId="{757197E7-BE82-45A1-8C42-E5AD45189603}" destId="{0FD01447-A28C-4BCB-9BF6-43A26E165FCA}" srcOrd="3" destOrd="0" presId="urn:microsoft.com/office/officeart/2005/8/layout/lProcess2"/>
    <dgm:cxn modelId="{53C7B7B5-E1B9-41AE-93DC-52219F4EC5BA}" type="presParOf" srcId="{757197E7-BE82-45A1-8C42-E5AD45189603}" destId="{61944E0D-0D0C-4AB7-A405-7E150E849A04}" srcOrd="4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49E585DD-FBBC-43F2-92C2-A54936A75A2F}" type="presParOf" srcId="{0C8294E8-FB2D-438A-907F-A226FEC9EE85}" destId="{A8C24079-247E-4AD1-B3C8-0CD7811FCEB5}" srcOrd="3" destOrd="0" presId="urn:microsoft.com/office/officeart/2005/8/layout/lProcess2"/>
    <dgm:cxn modelId="{A3C23E8B-0F3D-489A-8919-B0033BF2D239}" type="presParOf" srcId="{0C8294E8-FB2D-438A-907F-A226FEC9EE85}" destId="{631A4AB6-6EE1-4C97-8738-E41E8212E043}" srcOrd="4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78164FA5-B7DD-434C-9DC9-C17A9E736EDD}" type="presParOf" srcId="{EEE6DDAE-FE0E-4362-8659-30A52CBC42DD}" destId="{EC784BE2-63E3-4232-874D-88C0CEC94D78}" srcOrd="2" destOrd="0" presId="urn:microsoft.com/office/officeart/2005/8/layout/lProcess2"/>
    <dgm:cxn modelId="{7AD2E5DB-DF82-42D3-BB20-13990ACC9C90}" type="presParOf" srcId="{EEE6DDAE-FE0E-4362-8659-30A52CBC42DD}" destId="{16B7806D-5B3F-4DE6-B920-C909D7F15209}" srcOrd="3" destOrd="0" presId="urn:microsoft.com/office/officeart/2005/8/layout/lProcess2"/>
    <dgm:cxn modelId="{37373403-75BD-4AD3-ADBF-E7BED47B9C60}" type="presParOf" srcId="{EEE6DDAE-FE0E-4362-8659-30A52CBC42DD}" destId="{322FCB7B-A2EF-47AC-8F36-C259600C8EF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C1359-887C-4DBD-A4D5-FE4529632951}" type="doc">
      <dgm:prSet loTypeId="urn:microsoft.com/office/officeart/2005/8/layout/lProcess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0EA68895-3162-4351-9F9C-C9A073597A6E}">
      <dgm:prSet phldrT="[Text]" custT="1"/>
      <dgm:spPr/>
      <dgm:t>
        <a:bodyPr/>
        <a:lstStyle/>
        <a:p>
          <a: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gm:t>
    </dgm:pt>
    <dgm:pt modelId="{B3458B4E-6909-481B-AAC4-3BE4642613D2}" type="sibTrans" cxnId="{ED73EB79-88AE-4DBB-AAA1-75587141A534}">
      <dgm:prSet/>
      <dgm:spPr/>
      <dgm:t>
        <a:bodyPr/>
        <a:lstStyle/>
        <a:p>
          <a:endParaRPr lang="en-US"/>
        </a:p>
      </dgm:t>
    </dgm:pt>
    <dgm:pt modelId="{4D8AEEF3-2498-47D2-90B5-51B51E73AF7D}" type="parTrans" cxnId="{ED73EB79-88AE-4DBB-AAA1-75587141A534}">
      <dgm:prSet/>
      <dgm:spPr/>
      <dgm:t>
        <a:bodyPr/>
        <a:lstStyle/>
        <a:p>
          <a:endParaRPr lang="en-US"/>
        </a:p>
      </dgm:t>
    </dgm:pt>
    <dgm:pt modelId="{13715639-F09E-4ABB-B2E7-637EAB339553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2200" b="1" u="none" dirty="0"/>
            <a:t>NHIT Funds</a:t>
          </a:r>
          <a:br>
            <a:rPr lang="en-US" sz="1800" b="1" u="none" dirty="0"/>
          </a:br>
          <a:r>
            <a:rPr lang="en-US" sz="1400" b="1" u="none" dirty="0"/>
            <a:t>Deductible/Coinsurance Medical and Rx Expenses</a:t>
          </a:r>
          <a:endParaRPr lang="en-US" sz="1400" dirty="0"/>
        </a:p>
      </dgm:t>
    </dgm:pt>
    <dgm:pt modelId="{5070FB8C-A4E9-4AD4-871F-4D6782154BC0}" type="sibTrans" cxnId="{A1D6EBE4-A4EB-4672-82AF-639001CD4571}">
      <dgm:prSet/>
      <dgm:spPr/>
      <dgm:t>
        <a:bodyPr/>
        <a:lstStyle/>
        <a:p>
          <a:endParaRPr lang="en-US"/>
        </a:p>
      </dgm:t>
    </dgm:pt>
    <dgm:pt modelId="{628627BD-2C5C-4E36-A6E1-208DD25B2006}" type="parTrans" cxnId="{A1D6EBE4-A4EB-4672-82AF-639001CD4571}">
      <dgm:prSet/>
      <dgm:spPr/>
      <dgm:t>
        <a:bodyPr/>
        <a:lstStyle/>
        <a:p>
          <a:endParaRPr lang="en-US"/>
        </a:p>
      </dgm:t>
    </dgm:pt>
    <dgm:pt modelId="{CC8249C5-86C1-41D9-AA2B-52E279E77F37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gm:t>
    </dgm:pt>
    <dgm:pt modelId="{0AB668BF-C1FF-45F3-9407-64276E3E55A9}" type="sibTrans" cxnId="{A0EE78FB-978A-4171-B55C-9B5C8A04FF62}">
      <dgm:prSet/>
      <dgm:spPr/>
      <dgm:t>
        <a:bodyPr/>
        <a:lstStyle/>
        <a:p>
          <a:endParaRPr lang="en-US"/>
        </a:p>
      </dgm:t>
    </dgm:pt>
    <dgm:pt modelId="{056144BA-968C-4B72-B602-4D195AE3C503}" type="parTrans" cxnId="{A0EE78FB-978A-4171-B55C-9B5C8A04FF62}">
      <dgm:prSet/>
      <dgm:spPr/>
      <dgm:t>
        <a:bodyPr/>
        <a:lstStyle/>
        <a:p>
          <a:endParaRPr lang="en-US"/>
        </a:p>
      </dgm:t>
    </dgm:pt>
    <dgm:pt modelId="{AE9A0387-9D78-40C3-BBB8-1C193EC89024}">
      <dgm:prSet phldrT="[Text]"/>
      <dgm:spPr/>
      <dgm:t>
        <a:bodyPr/>
        <a:lstStyle/>
        <a:p>
          <a: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gm:t>
    </dgm:pt>
    <dgm:pt modelId="{6466F6D1-29C0-4311-A94D-09793D02A641}" type="sibTrans" cxnId="{ACAB3B8F-92FD-4594-B402-A0DFE7258437}">
      <dgm:prSet/>
      <dgm:spPr/>
      <dgm:t>
        <a:bodyPr/>
        <a:lstStyle/>
        <a:p>
          <a:endParaRPr lang="en-US"/>
        </a:p>
      </dgm:t>
    </dgm:pt>
    <dgm:pt modelId="{E1705DC7-C634-4C0C-8173-22243618B377}" type="parTrans" cxnId="{ACAB3B8F-92FD-4594-B402-A0DFE7258437}">
      <dgm:prSet/>
      <dgm:spPr/>
      <dgm:t>
        <a:bodyPr/>
        <a:lstStyle/>
        <a:p>
          <a:endParaRPr lang="en-US"/>
        </a:p>
      </dgm:t>
    </dgm:pt>
    <dgm:pt modelId="{ADA2E30E-6C3C-4A67-8399-0264A898E3CD}">
      <dgm:prSet phldrT="[Text]" custT="1"/>
      <dgm:spPr>
        <a:solidFill>
          <a:srgbClr val="55A59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i="0" dirty="0"/>
            <a:t>District Funds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i="0" dirty="0"/>
            <a:t>(New &amp; Rollover)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1200" b="1" i="0" dirty="0"/>
            <a:t>Deductible/Coinsurance</a:t>
          </a:r>
          <a:br>
            <a:rPr lang="en-US" sz="1200" b="1" i="0" dirty="0"/>
          </a:br>
          <a:r>
            <a:rPr lang="en-US" sz="1200" b="1" i="0" dirty="0"/>
            <a:t>Medical and Rx Expenses</a:t>
          </a:r>
          <a:endParaRPr lang="en-US" sz="1000" dirty="0"/>
        </a:p>
      </dgm:t>
    </dgm:pt>
    <dgm:pt modelId="{2267EEE2-1027-4AD2-A034-5BD67F791165}" type="sibTrans" cxnId="{3A6C3992-DD3C-4387-BD61-B9E8BDF028BE}">
      <dgm:prSet/>
      <dgm:spPr/>
      <dgm:t>
        <a:bodyPr/>
        <a:lstStyle/>
        <a:p>
          <a:endParaRPr lang="en-US"/>
        </a:p>
      </dgm:t>
    </dgm:pt>
    <dgm:pt modelId="{FB32A8B1-798C-49B1-BC3F-16ADACCDA388}" type="parTrans" cxnId="{3A6C3992-DD3C-4387-BD61-B9E8BDF028BE}">
      <dgm:prSet/>
      <dgm:spPr/>
      <dgm:t>
        <a:bodyPr/>
        <a:lstStyle/>
        <a:p>
          <a:endParaRPr lang="en-US"/>
        </a:p>
      </dgm:t>
    </dgm:pt>
    <dgm:pt modelId="{4AAE3BE5-A1F7-4881-B5A6-582BC6487832}">
      <dgm:prSet phldrT="[Text]" custT="1"/>
      <dgm:spPr>
        <a:solidFill>
          <a:srgbClr val="3D96A7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2200" b="1" i="0" dirty="0"/>
            <a:t>District Funds</a:t>
          </a:r>
        </a:p>
        <a:p>
          <a:pPr algn="ctr">
            <a:lnSpc>
              <a:spcPct val="100000"/>
            </a:lnSpc>
            <a:spcAft>
              <a:spcPts val="0"/>
            </a:spcAft>
            <a:buNone/>
          </a:pPr>
          <a:r>
            <a:rPr lang="en-US" sz="1600" b="1" i="0" dirty="0"/>
            <a:t>FSA (213d) Eligible Items and Expenses </a:t>
          </a:r>
          <a:endParaRPr lang="en-US" sz="1600" b="1" i="1" dirty="0"/>
        </a:p>
      </dgm:t>
    </dgm:pt>
    <dgm:pt modelId="{F574D1AE-EDD5-4EF5-8F8D-32E7E353AD42}" type="parTrans" cxnId="{83A55910-680F-482F-8CF6-11C558393D8F}">
      <dgm:prSet/>
      <dgm:spPr/>
      <dgm:t>
        <a:bodyPr/>
        <a:lstStyle/>
        <a:p>
          <a:endParaRPr lang="en-US"/>
        </a:p>
      </dgm:t>
    </dgm:pt>
    <dgm:pt modelId="{0AAD488B-C57E-4A5C-A657-EC1FB8590333}" type="sibTrans" cxnId="{83A55910-680F-482F-8CF6-11C558393D8F}">
      <dgm:prSet/>
      <dgm:spPr/>
      <dgm:t>
        <a:bodyPr/>
        <a:lstStyle/>
        <a:p>
          <a:endParaRPr lang="en-US"/>
        </a:p>
      </dgm:t>
    </dgm:pt>
    <dgm:pt modelId="{F4AB60B0-3F86-4479-B3E8-FD9F3819F810}">
      <dgm:prSet custT="1"/>
      <dgm:spPr>
        <a:solidFill>
          <a:srgbClr val="55A594"/>
        </a:solidFill>
      </dgm:spPr>
      <dgm:t>
        <a:bodyPr/>
        <a:lstStyle/>
        <a:p>
          <a:pPr algn="ctr">
            <a:spcAft>
              <a:spcPts val="0"/>
            </a:spcAft>
            <a:buNone/>
          </a:pPr>
          <a:r>
            <a:rPr lang="en-US" sz="1800" b="1" i="0" dirty="0"/>
            <a:t>District Funds</a:t>
          </a:r>
        </a:p>
        <a:p>
          <a:pPr algn="ctr">
            <a:spcAft>
              <a:spcPts val="0"/>
            </a:spcAft>
            <a:buNone/>
          </a:pPr>
          <a:r>
            <a:rPr lang="en-US" sz="1600" b="1" i="0" dirty="0"/>
            <a:t>(New)</a:t>
          </a:r>
        </a:p>
        <a:p>
          <a:pPr algn="ctr">
            <a:spcAft>
              <a:spcPts val="0"/>
            </a:spcAft>
            <a:buNone/>
          </a:pPr>
          <a:r>
            <a:rPr lang="en-US" sz="1200" b="1" i="0" dirty="0"/>
            <a:t>Deductible/Coinsurance</a:t>
          </a:r>
          <a:br>
            <a:rPr lang="en-US" sz="1200" b="1" i="0" dirty="0"/>
          </a:br>
          <a:r>
            <a:rPr lang="en-US" sz="1200" b="1" i="0" dirty="0"/>
            <a:t>Medical and Rx Expenses</a:t>
          </a:r>
          <a:endParaRPr lang="en-US" sz="700" b="0" i="1" dirty="0"/>
        </a:p>
      </dgm:t>
    </dgm:pt>
    <dgm:pt modelId="{B146DB55-4353-433A-9F19-930EF45483D9}" type="parTrans" cxnId="{538BD97F-853B-4467-B808-3606DFE90655}">
      <dgm:prSet/>
      <dgm:spPr/>
      <dgm:t>
        <a:bodyPr/>
        <a:lstStyle/>
        <a:p>
          <a:endParaRPr lang="en-US"/>
        </a:p>
      </dgm:t>
    </dgm:pt>
    <dgm:pt modelId="{1D1BFA34-7A98-4CFD-A4B5-D7D413310777}" type="sibTrans" cxnId="{538BD97F-853B-4467-B808-3606DFE90655}">
      <dgm:prSet/>
      <dgm:spPr/>
      <dgm:t>
        <a:bodyPr/>
        <a:lstStyle/>
        <a:p>
          <a:endParaRPr lang="en-US"/>
        </a:p>
      </dgm:t>
    </dgm:pt>
    <dgm:pt modelId="{6860B3C3-EB28-4F63-9D25-B32220ADCCA0}">
      <dgm:prSet custT="1"/>
      <dgm:spPr/>
      <dgm:t>
        <a:bodyPr/>
        <a:lstStyle/>
        <a:p>
          <a:pPr algn="ctr">
            <a:spcAft>
              <a:spcPts val="600"/>
            </a:spcAft>
          </a:pPr>
          <a:r>
            <a:rPr lang="en-US" sz="1600" b="1" u="none" dirty="0"/>
            <a:t>NHIT Funds</a:t>
          </a:r>
          <a:br>
            <a:rPr lang="en-US" sz="1600" b="1" u="none" dirty="0"/>
          </a:br>
          <a:r>
            <a:rPr lang="en-US" sz="1600" b="1" u="none" dirty="0"/>
            <a:t>(New &amp; Rollover)</a:t>
          </a:r>
          <a:br>
            <a:rPr lang="en-US" sz="1400" b="1" u="none" dirty="0"/>
          </a:br>
          <a:r>
            <a:rPr lang="en-US" sz="1200" b="1" u="none" dirty="0"/>
            <a:t>Deductible/Coinsurance Medical and Rx Expenses </a:t>
          </a:r>
          <a:endParaRPr lang="en-US" sz="1400" dirty="0"/>
        </a:p>
      </dgm:t>
    </dgm:pt>
    <dgm:pt modelId="{03723F91-00D3-4285-AF50-24B59413757E}" type="parTrans" cxnId="{58330FB0-FAA4-43F1-9188-5D5DBF3C4124}">
      <dgm:prSet/>
      <dgm:spPr/>
      <dgm:t>
        <a:bodyPr/>
        <a:lstStyle/>
        <a:p>
          <a:endParaRPr lang="en-US"/>
        </a:p>
      </dgm:t>
    </dgm:pt>
    <dgm:pt modelId="{BCBD75A5-CB9D-43BE-94C0-B2AA4DAB235E}" type="sibTrans" cxnId="{58330FB0-FAA4-43F1-9188-5D5DBF3C4124}">
      <dgm:prSet/>
      <dgm:spPr/>
      <dgm:t>
        <a:bodyPr/>
        <a:lstStyle/>
        <a:p>
          <a:endParaRPr lang="en-US"/>
        </a:p>
      </dgm:t>
    </dgm:pt>
    <dgm:pt modelId="{98AC4AB1-71B7-4722-8205-10C7BF0D23AB}">
      <dgm:prSet custT="1"/>
      <dgm:spPr/>
      <dgm:t>
        <a:bodyPr/>
        <a:lstStyle/>
        <a:p>
          <a:r>
            <a:rPr lang="en-US" sz="1600" b="1" u="none" dirty="0"/>
            <a:t>NHIT Funds</a:t>
          </a:r>
          <a:br>
            <a:rPr lang="en-US" sz="1600" b="1" u="none" dirty="0"/>
          </a:br>
          <a:r>
            <a:rPr lang="en-US" sz="1600" b="1" u="none" dirty="0"/>
            <a:t>(New &amp; Rollover)</a:t>
          </a:r>
          <a:br>
            <a:rPr lang="en-US" sz="1400" b="1" u="none" dirty="0"/>
          </a:br>
          <a:r>
            <a:rPr lang="en-US" sz="1200" b="1" u="none" dirty="0"/>
            <a:t>Deductible/Coinsurance Medical and Rx Expenses </a:t>
          </a:r>
          <a:endParaRPr lang="en-US" sz="1050" dirty="0"/>
        </a:p>
      </dgm:t>
    </dgm:pt>
    <dgm:pt modelId="{D48F1CC2-24D1-49B1-962C-B6D72FFEFDBB}" type="parTrans" cxnId="{6D2D7498-7C88-4EDF-A5AF-5CE26BD638AF}">
      <dgm:prSet/>
      <dgm:spPr/>
      <dgm:t>
        <a:bodyPr/>
        <a:lstStyle/>
        <a:p>
          <a:endParaRPr lang="en-US"/>
        </a:p>
      </dgm:t>
    </dgm:pt>
    <dgm:pt modelId="{7E575AF7-ECA8-4A19-8A95-B1FDFA48B0C4}" type="sibTrans" cxnId="{6D2D7498-7C88-4EDF-A5AF-5CE26BD638AF}">
      <dgm:prSet/>
      <dgm:spPr/>
      <dgm:t>
        <a:bodyPr/>
        <a:lstStyle/>
        <a:p>
          <a:endParaRPr lang="en-US"/>
        </a:p>
      </dgm:t>
    </dgm:pt>
    <dgm:pt modelId="{4A6B7600-99F4-44A6-867F-E97875F5D8A0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 dirty="0"/>
            <a:t>Rollover District Funds</a:t>
          </a:r>
        </a:p>
        <a:p>
          <a:pPr>
            <a:buNone/>
          </a:pPr>
          <a:r>
            <a:rPr lang="en-US" b="1" i="0" dirty="0"/>
            <a:t>Rollover Funds - FSA (213d) Eligible Items and Expenses</a:t>
          </a:r>
          <a:endParaRPr lang="en-US" dirty="0"/>
        </a:p>
      </dgm:t>
    </dgm:pt>
    <dgm:pt modelId="{868F06D8-AD84-4047-8BD6-261CA327D2EB}" type="parTrans" cxnId="{C308267B-764C-41C1-9EDD-941A4BF460C8}">
      <dgm:prSet/>
      <dgm:spPr/>
      <dgm:t>
        <a:bodyPr/>
        <a:lstStyle/>
        <a:p>
          <a:endParaRPr lang="en-US"/>
        </a:p>
      </dgm:t>
    </dgm:pt>
    <dgm:pt modelId="{0D60D123-380B-499D-9428-3643D0F6DC76}" type="sibTrans" cxnId="{C308267B-764C-41C1-9EDD-941A4BF460C8}">
      <dgm:prSet/>
      <dgm:spPr/>
      <dgm:t>
        <a:bodyPr/>
        <a:lstStyle/>
        <a:p>
          <a:endParaRPr lang="en-US"/>
        </a:p>
      </dgm:t>
    </dgm:pt>
    <dgm:pt modelId="{53193DF0-4E73-4AF5-BC6C-1B874DA2FCD9}">
      <dgm:prSet/>
      <dgm:spPr>
        <a:solidFill>
          <a:srgbClr val="3D96A7"/>
        </a:solidFill>
      </dgm:spPr>
      <dgm:t>
        <a:bodyPr/>
        <a:lstStyle/>
        <a:p>
          <a:pPr>
            <a:buNone/>
          </a:pPr>
          <a:r>
            <a:rPr lang="en-US" b="1" i="0" dirty="0"/>
            <a:t>Rollover District Funds</a:t>
          </a:r>
        </a:p>
        <a:p>
          <a:pPr>
            <a:buNone/>
          </a:pPr>
          <a:r>
            <a:rPr lang="en-US" b="1" i="0" dirty="0"/>
            <a:t>Rollover Funds - FSA (213d) Eligible Items and Expenses</a:t>
          </a:r>
          <a:endParaRPr lang="en-US" dirty="0"/>
        </a:p>
      </dgm:t>
    </dgm:pt>
    <dgm:pt modelId="{BE748D1D-9CA6-4D43-BAFF-5E9D6162FF2A}" type="parTrans" cxnId="{33CCFE59-F7A2-4B18-8C5E-647972F369D6}">
      <dgm:prSet/>
      <dgm:spPr/>
      <dgm:t>
        <a:bodyPr/>
        <a:lstStyle/>
        <a:p>
          <a:endParaRPr lang="en-US"/>
        </a:p>
      </dgm:t>
    </dgm:pt>
    <dgm:pt modelId="{D8487A83-BB52-4390-A9B6-E8F4310A0CB0}" type="sibTrans" cxnId="{33CCFE59-F7A2-4B18-8C5E-647972F369D6}">
      <dgm:prSet/>
      <dgm:spPr/>
      <dgm:t>
        <a:bodyPr/>
        <a:lstStyle/>
        <a:p>
          <a:endParaRPr lang="en-US"/>
        </a:p>
      </dgm:t>
    </dgm:pt>
    <dgm:pt modelId="{3EA679B8-5C1F-45F4-8A81-CBE13BA8C845}">
      <dgm:prSet phldrT="[Text]" custT="1"/>
      <dgm:spPr>
        <a:noFill/>
      </dgm:spPr>
      <dgm:t>
        <a:bodyPr/>
        <a:lstStyle/>
        <a:p>
          <a:pPr algn="ctr">
            <a:lnSpc>
              <a:spcPct val="100000"/>
            </a:lnSpc>
            <a:spcAft>
              <a:spcPts val="600"/>
            </a:spcAft>
          </a:pPr>
          <a:r>
            <a:rPr lang="en-US" sz="1400" b="1" u="none"/>
            <a:t>  </a:t>
          </a:r>
          <a:endParaRPr lang="en-US" sz="1400" dirty="0"/>
        </a:p>
      </dgm:t>
    </dgm:pt>
    <dgm:pt modelId="{C0203081-9D17-4A80-B6D0-2681B6FE3DAF}" type="parTrans" cxnId="{2B5E15BC-3223-487F-8B5F-2F9C2832B417}">
      <dgm:prSet/>
      <dgm:spPr/>
      <dgm:t>
        <a:bodyPr/>
        <a:lstStyle/>
        <a:p>
          <a:endParaRPr lang="en-US"/>
        </a:p>
      </dgm:t>
    </dgm:pt>
    <dgm:pt modelId="{771BFFE3-A817-4AE9-99D5-6747FABB1B9A}" type="sibTrans" cxnId="{2B5E15BC-3223-487F-8B5F-2F9C2832B417}">
      <dgm:prSet/>
      <dgm:spPr/>
      <dgm:t>
        <a:bodyPr/>
        <a:lstStyle/>
        <a:p>
          <a:endParaRPr lang="en-US"/>
        </a:p>
      </dgm:t>
    </dgm:pt>
    <dgm:pt modelId="{3A5D4C19-E2F1-4B40-89A3-DEF83C6382B9}" type="pres">
      <dgm:prSet presAssocID="{E04C1359-887C-4DBD-A4D5-FE4529632951}" presName="theList" presStyleCnt="0">
        <dgm:presLayoutVars>
          <dgm:dir/>
          <dgm:animLvl val="lvl"/>
          <dgm:resizeHandles val="exact"/>
        </dgm:presLayoutVars>
      </dgm:prSet>
      <dgm:spPr/>
    </dgm:pt>
    <dgm:pt modelId="{87D6BC3F-618A-48B9-8C49-97F335B741CF}" type="pres">
      <dgm:prSet presAssocID="{0EA68895-3162-4351-9F9C-C9A073597A6E}" presName="compNode" presStyleCnt="0"/>
      <dgm:spPr/>
    </dgm:pt>
    <dgm:pt modelId="{4DC1754E-A700-40A2-AB65-4375E1BD8FD5}" type="pres">
      <dgm:prSet presAssocID="{0EA68895-3162-4351-9F9C-C9A073597A6E}" presName="aNode" presStyleLbl="bgShp" presStyleIdx="0" presStyleCnt="3" custLinFactNeighborY="-444"/>
      <dgm:spPr/>
    </dgm:pt>
    <dgm:pt modelId="{AAF8B934-8863-416A-A460-EA81CE491F57}" type="pres">
      <dgm:prSet presAssocID="{0EA68895-3162-4351-9F9C-C9A073597A6E}" presName="textNode" presStyleLbl="bgShp" presStyleIdx="0" presStyleCnt="3"/>
      <dgm:spPr/>
    </dgm:pt>
    <dgm:pt modelId="{F3B97B61-21F3-479F-8160-20B8521D231A}" type="pres">
      <dgm:prSet presAssocID="{0EA68895-3162-4351-9F9C-C9A073597A6E}" presName="compChildNode" presStyleCnt="0"/>
      <dgm:spPr/>
    </dgm:pt>
    <dgm:pt modelId="{757197E7-BE82-45A1-8C42-E5AD45189603}" type="pres">
      <dgm:prSet presAssocID="{0EA68895-3162-4351-9F9C-C9A073597A6E}" presName="theInnerList" presStyleCnt="0"/>
      <dgm:spPr/>
    </dgm:pt>
    <dgm:pt modelId="{A4DBAFA9-C970-411B-B83D-0D4DACC71C56}" type="pres">
      <dgm:prSet presAssocID="{13715639-F09E-4ABB-B2E7-637EAB339553}" presName="childNode" presStyleLbl="node1" presStyleIdx="0" presStyleCnt="9" custScaleY="115054">
        <dgm:presLayoutVars>
          <dgm:bulletEnabled val="1"/>
        </dgm:presLayoutVars>
      </dgm:prSet>
      <dgm:spPr/>
    </dgm:pt>
    <dgm:pt modelId="{0BDCB970-A79D-4713-9057-F591A1E8878E}" type="pres">
      <dgm:prSet presAssocID="{13715639-F09E-4ABB-B2E7-637EAB339553}" presName="aSpace2" presStyleCnt="0"/>
      <dgm:spPr/>
    </dgm:pt>
    <dgm:pt modelId="{EB5E2633-A3A4-4016-8F36-0CBFE40BADCF}" type="pres">
      <dgm:prSet presAssocID="{3EA679B8-5C1F-45F4-8A81-CBE13BA8C845}" presName="childNode" presStyleLbl="node1" presStyleIdx="1" presStyleCnt="9">
        <dgm:presLayoutVars>
          <dgm:bulletEnabled val="1"/>
        </dgm:presLayoutVars>
      </dgm:prSet>
      <dgm:spPr/>
    </dgm:pt>
    <dgm:pt modelId="{24F8D77D-4CAE-4EB1-AD4F-65F30831354D}" type="pres">
      <dgm:prSet presAssocID="{3EA679B8-5C1F-45F4-8A81-CBE13BA8C845}" presName="aSpace2" presStyleCnt="0"/>
      <dgm:spPr/>
    </dgm:pt>
    <dgm:pt modelId="{4FFC69BA-3490-4697-96F1-18C4AC85CDA8}" type="pres">
      <dgm:prSet presAssocID="{4AAE3BE5-A1F7-4881-B5A6-582BC6487832}" presName="childNode" presStyleLbl="node1" presStyleIdx="2" presStyleCnt="9" custScaleY="114328">
        <dgm:presLayoutVars>
          <dgm:bulletEnabled val="1"/>
        </dgm:presLayoutVars>
      </dgm:prSet>
      <dgm:spPr/>
    </dgm:pt>
    <dgm:pt modelId="{5D2196FE-21E9-4D19-9322-566DA9DD00A7}" type="pres">
      <dgm:prSet presAssocID="{0EA68895-3162-4351-9F9C-C9A073597A6E}" presName="aSpace" presStyleCnt="0"/>
      <dgm:spPr/>
    </dgm:pt>
    <dgm:pt modelId="{D0229C08-7B65-41C1-9DB1-DAAB46EDFF04}" type="pres">
      <dgm:prSet presAssocID="{CC8249C5-86C1-41D9-AA2B-52E279E77F37}" presName="compNode" presStyleCnt="0"/>
      <dgm:spPr/>
    </dgm:pt>
    <dgm:pt modelId="{F4A04FB4-85A5-407B-8561-FEF82C6063DF}" type="pres">
      <dgm:prSet presAssocID="{CC8249C5-86C1-41D9-AA2B-52E279E77F37}" presName="aNode" presStyleLbl="bgShp" presStyleIdx="1" presStyleCnt="3"/>
      <dgm:spPr/>
    </dgm:pt>
    <dgm:pt modelId="{FD9B5266-1DAF-4F3A-B7EC-01E76D796E28}" type="pres">
      <dgm:prSet presAssocID="{CC8249C5-86C1-41D9-AA2B-52E279E77F37}" presName="textNode" presStyleLbl="bgShp" presStyleIdx="1" presStyleCnt="3"/>
      <dgm:spPr/>
    </dgm:pt>
    <dgm:pt modelId="{68B8851E-D4EB-4E10-8F65-A5E334BFE018}" type="pres">
      <dgm:prSet presAssocID="{CC8249C5-86C1-41D9-AA2B-52E279E77F37}" presName="compChildNode" presStyleCnt="0"/>
      <dgm:spPr/>
    </dgm:pt>
    <dgm:pt modelId="{0C8294E8-FB2D-438A-907F-A226FEC9EE85}" type="pres">
      <dgm:prSet presAssocID="{CC8249C5-86C1-41D9-AA2B-52E279E77F37}" presName="theInnerList" presStyleCnt="0"/>
      <dgm:spPr/>
    </dgm:pt>
    <dgm:pt modelId="{2E00642C-55FE-4ED4-ABC2-A7874BC67A3E}" type="pres">
      <dgm:prSet presAssocID="{6860B3C3-EB28-4F63-9D25-B32220ADCCA0}" presName="childNode" presStyleLbl="node1" presStyleIdx="3" presStyleCnt="9">
        <dgm:presLayoutVars>
          <dgm:bulletEnabled val="1"/>
        </dgm:presLayoutVars>
      </dgm:prSet>
      <dgm:spPr/>
    </dgm:pt>
    <dgm:pt modelId="{0BEE44B5-52CF-4FF2-8DF1-3500C7C38903}" type="pres">
      <dgm:prSet presAssocID="{6860B3C3-EB28-4F63-9D25-B32220ADCCA0}" presName="aSpace2" presStyleCnt="0"/>
      <dgm:spPr/>
    </dgm:pt>
    <dgm:pt modelId="{F399D0DB-E6AB-4C34-8A37-CDFC261EC204}" type="pres">
      <dgm:prSet presAssocID="{F4AB60B0-3F86-4479-B3E8-FD9F3819F810}" presName="childNode" presStyleLbl="node1" presStyleIdx="4" presStyleCnt="9">
        <dgm:presLayoutVars>
          <dgm:bulletEnabled val="1"/>
        </dgm:presLayoutVars>
      </dgm:prSet>
      <dgm:spPr/>
    </dgm:pt>
    <dgm:pt modelId="{4519FC2D-B790-4BBD-A2EB-0F3468399E5E}" type="pres">
      <dgm:prSet presAssocID="{F4AB60B0-3F86-4479-B3E8-FD9F3819F810}" presName="aSpace2" presStyleCnt="0"/>
      <dgm:spPr/>
    </dgm:pt>
    <dgm:pt modelId="{6D31B228-F643-418E-A5F9-206044A16311}" type="pres">
      <dgm:prSet presAssocID="{4A6B7600-99F4-44A6-867F-E97875F5D8A0}" presName="childNode" presStyleLbl="node1" presStyleIdx="5" presStyleCnt="9">
        <dgm:presLayoutVars>
          <dgm:bulletEnabled val="1"/>
        </dgm:presLayoutVars>
      </dgm:prSet>
      <dgm:spPr/>
    </dgm:pt>
    <dgm:pt modelId="{7DBC8346-DA32-4B42-8716-134B5CF39AA9}" type="pres">
      <dgm:prSet presAssocID="{CC8249C5-86C1-41D9-AA2B-52E279E77F37}" presName="aSpace" presStyleCnt="0"/>
      <dgm:spPr/>
    </dgm:pt>
    <dgm:pt modelId="{1F58C46F-500F-4B14-9693-C0BB5E732990}" type="pres">
      <dgm:prSet presAssocID="{AE9A0387-9D78-40C3-BBB8-1C193EC89024}" presName="compNode" presStyleCnt="0"/>
      <dgm:spPr/>
    </dgm:pt>
    <dgm:pt modelId="{B01A644C-BBA4-4B90-8A1C-67AFBC5DEE51}" type="pres">
      <dgm:prSet presAssocID="{AE9A0387-9D78-40C3-BBB8-1C193EC89024}" presName="aNode" presStyleLbl="bgShp" presStyleIdx="2" presStyleCnt="3"/>
      <dgm:spPr/>
    </dgm:pt>
    <dgm:pt modelId="{3D06536D-98AF-498B-9143-4233B75961F7}" type="pres">
      <dgm:prSet presAssocID="{AE9A0387-9D78-40C3-BBB8-1C193EC89024}" presName="textNode" presStyleLbl="bgShp" presStyleIdx="2" presStyleCnt="3"/>
      <dgm:spPr/>
    </dgm:pt>
    <dgm:pt modelId="{DD5D9C07-F9A1-4DF0-971A-8230CCF9FF54}" type="pres">
      <dgm:prSet presAssocID="{AE9A0387-9D78-40C3-BBB8-1C193EC89024}" presName="compChildNode" presStyleCnt="0"/>
      <dgm:spPr/>
    </dgm:pt>
    <dgm:pt modelId="{EEE6DDAE-FE0E-4362-8659-30A52CBC42DD}" type="pres">
      <dgm:prSet presAssocID="{AE9A0387-9D78-40C3-BBB8-1C193EC89024}" presName="theInnerList" presStyleCnt="0"/>
      <dgm:spPr/>
    </dgm:pt>
    <dgm:pt modelId="{51D41919-ADD6-4B0A-BDDA-FE046BE37484}" type="pres">
      <dgm:prSet presAssocID="{98AC4AB1-71B7-4722-8205-10C7BF0D23AB}" presName="childNode" presStyleLbl="node1" presStyleIdx="6" presStyleCnt="9">
        <dgm:presLayoutVars>
          <dgm:bulletEnabled val="1"/>
        </dgm:presLayoutVars>
      </dgm:prSet>
      <dgm:spPr/>
    </dgm:pt>
    <dgm:pt modelId="{AC844382-49B5-4BB1-98E0-F6440649FE94}" type="pres">
      <dgm:prSet presAssocID="{98AC4AB1-71B7-4722-8205-10C7BF0D23AB}" presName="aSpace2" presStyleCnt="0"/>
      <dgm:spPr/>
    </dgm:pt>
    <dgm:pt modelId="{DA8B4EAB-5DC4-4EB1-A36C-88042FDA4A59}" type="pres">
      <dgm:prSet presAssocID="{ADA2E30E-6C3C-4A67-8399-0264A898E3CD}" presName="childNode" presStyleLbl="node1" presStyleIdx="7" presStyleCnt="9">
        <dgm:presLayoutVars>
          <dgm:bulletEnabled val="1"/>
        </dgm:presLayoutVars>
      </dgm:prSet>
      <dgm:spPr/>
    </dgm:pt>
    <dgm:pt modelId="{E6584A2E-A7CB-405A-8575-13991A1A3C89}" type="pres">
      <dgm:prSet presAssocID="{ADA2E30E-6C3C-4A67-8399-0264A898E3CD}" presName="aSpace2" presStyleCnt="0"/>
      <dgm:spPr/>
    </dgm:pt>
    <dgm:pt modelId="{B8566A96-6F0B-4D4C-9638-A3BF6352BADB}" type="pres">
      <dgm:prSet presAssocID="{53193DF0-4E73-4AF5-BC6C-1B874DA2FCD9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83A55910-680F-482F-8CF6-11C558393D8F}" srcId="{0EA68895-3162-4351-9F9C-C9A073597A6E}" destId="{4AAE3BE5-A1F7-4881-B5A6-582BC6487832}" srcOrd="2" destOrd="0" parTransId="{F574D1AE-EDD5-4EF5-8F8D-32E7E353AD42}" sibTransId="{0AAD488B-C57E-4A5C-A657-EC1FB8590333}"/>
    <dgm:cxn modelId="{71BCE816-2605-4CEA-8C95-171804C0ADBE}" type="presOf" srcId="{53193DF0-4E73-4AF5-BC6C-1B874DA2FCD9}" destId="{B8566A96-6F0B-4D4C-9638-A3BF6352BADB}" srcOrd="0" destOrd="0" presId="urn:microsoft.com/office/officeart/2005/8/layout/lProcess2"/>
    <dgm:cxn modelId="{DB2C1719-0CAC-45CF-BFB6-BB75CBE964A4}" type="presOf" srcId="{98AC4AB1-71B7-4722-8205-10C7BF0D23AB}" destId="{51D41919-ADD6-4B0A-BDDA-FE046BE37484}" srcOrd="0" destOrd="0" presId="urn:microsoft.com/office/officeart/2005/8/layout/lProcess2"/>
    <dgm:cxn modelId="{3EDEA91A-00BD-466B-8883-EDC1E07F93CD}" type="presOf" srcId="{AE9A0387-9D78-40C3-BBB8-1C193EC89024}" destId="{B01A644C-BBA4-4B90-8A1C-67AFBC5DEE51}" srcOrd="0" destOrd="0" presId="urn:microsoft.com/office/officeart/2005/8/layout/lProcess2"/>
    <dgm:cxn modelId="{71B45A35-E3DD-4573-B58E-0E7137B313F0}" type="presOf" srcId="{3EA679B8-5C1F-45F4-8A81-CBE13BA8C845}" destId="{EB5E2633-A3A4-4016-8F36-0CBFE40BADCF}" srcOrd="0" destOrd="0" presId="urn:microsoft.com/office/officeart/2005/8/layout/lProcess2"/>
    <dgm:cxn modelId="{BF4BD346-DA26-4D20-9F92-FAF326748F8D}" type="presOf" srcId="{0EA68895-3162-4351-9F9C-C9A073597A6E}" destId="{AAF8B934-8863-416A-A460-EA81CE491F57}" srcOrd="1" destOrd="0" presId="urn:microsoft.com/office/officeart/2005/8/layout/lProcess2"/>
    <dgm:cxn modelId="{CB7F656C-883B-470E-833B-9FB0D7AB0265}" type="presOf" srcId="{F4AB60B0-3F86-4479-B3E8-FD9F3819F810}" destId="{F399D0DB-E6AB-4C34-8A37-CDFC261EC204}" srcOrd="0" destOrd="0" presId="urn:microsoft.com/office/officeart/2005/8/layout/lProcess2"/>
    <dgm:cxn modelId="{07DB236F-4720-4FD5-96D1-9F0C7FDFA9D6}" type="presOf" srcId="{ADA2E30E-6C3C-4A67-8399-0264A898E3CD}" destId="{DA8B4EAB-5DC4-4EB1-A36C-88042FDA4A59}" srcOrd="0" destOrd="0" presId="urn:microsoft.com/office/officeart/2005/8/layout/lProcess2"/>
    <dgm:cxn modelId="{ED73EB79-88AE-4DBB-AAA1-75587141A534}" srcId="{E04C1359-887C-4DBD-A4D5-FE4529632951}" destId="{0EA68895-3162-4351-9F9C-C9A073597A6E}" srcOrd="0" destOrd="0" parTransId="{4D8AEEF3-2498-47D2-90B5-51B51E73AF7D}" sibTransId="{B3458B4E-6909-481B-AAC4-3BE4642613D2}"/>
    <dgm:cxn modelId="{33CCFE59-F7A2-4B18-8C5E-647972F369D6}" srcId="{AE9A0387-9D78-40C3-BBB8-1C193EC89024}" destId="{53193DF0-4E73-4AF5-BC6C-1B874DA2FCD9}" srcOrd="2" destOrd="0" parTransId="{BE748D1D-9CA6-4D43-BAFF-5E9D6162FF2A}" sibTransId="{D8487A83-BB52-4390-A9B6-E8F4310A0CB0}"/>
    <dgm:cxn modelId="{C308267B-764C-41C1-9EDD-941A4BF460C8}" srcId="{CC8249C5-86C1-41D9-AA2B-52E279E77F37}" destId="{4A6B7600-99F4-44A6-867F-E97875F5D8A0}" srcOrd="2" destOrd="0" parTransId="{868F06D8-AD84-4047-8BD6-261CA327D2EB}" sibTransId="{0D60D123-380B-499D-9428-3643D0F6DC76}"/>
    <dgm:cxn modelId="{A185137C-D9D2-48BE-B89B-D427445FAD22}" type="presOf" srcId="{4AAE3BE5-A1F7-4881-B5A6-582BC6487832}" destId="{4FFC69BA-3490-4697-96F1-18C4AC85CDA8}" srcOrd="0" destOrd="0" presId="urn:microsoft.com/office/officeart/2005/8/layout/lProcess2"/>
    <dgm:cxn modelId="{6644AB7C-F29D-4EC4-B7B8-8959137811EA}" type="presOf" srcId="{0EA68895-3162-4351-9F9C-C9A073597A6E}" destId="{4DC1754E-A700-40A2-AB65-4375E1BD8FD5}" srcOrd="0" destOrd="0" presId="urn:microsoft.com/office/officeart/2005/8/layout/lProcess2"/>
    <dgm:cxn modelId="{538BD97F-853B-4467-B808-3606DFE90655}" srcId="{CC8249C5-86C1-41D9-AA2B-52E279E77F37}" destId="{F4AB60B0-3F86-4479-B3E8-FD9F3819F810}" srcOrd="1" destOrd="0" parTransId="{B146DB55-4353-433A-9F19-930EF45483D9}" sibTransId="{1D1BFA34-7A98-4CFD-A4B5-D7D413310777}"/>
    <dgm:cxn modelId="{ACAB3B8F-92FD-4594-B402-A0DFE7258437}" srcId="{E04C1359-887C-4DBD-A4D5-FE4529632951}" destId="{AE9A0387-9D78-40C3-BBB8-1C193EC89024}" srcOrd="2" destOrd="0" parTransId="{E1705DC7-C634-4C0C-8173-22243618B377}" sibTransId="{6466F6D1-29C0-4311-A94D-09793D02A641}"/>
    <dgm:cxn modelId="{3A6C3992-DD3C-4387-BD61-B9E8BDF028BE}" srcId="{AE9A0387-9D78-40C3-BBB8-1C193EC89024}" destId="{ADA2E30E-6C3C-4A67-8399-0264A898E3CD}" srcOrd="1" destOrd="0" parTransId="{FB32A8B1-798C-49B1-BC3F-16ADACCDA388}" sibTransId="{2267EEE2-1027-4AD2-A034-5BD67F791165}"/>
    <dgm:cxn modelId="{6D2D7498-7C88-4EDF-A5AF-5CE26BD638AF}" srcId="{AE9A0387-9D78-40C3-BBB8-1C193EC89024}" destId="{98AC4AB1-71B7-4722-8205-10C7BF0D23AB}" srcOrd="0" destOrd="0" parTransId="{D48F1CC2-24D1-49B1-962C-B6D72FFEFDBB}" sibTransId="{7E575AF7-ECA8-4A19-8A95-B1FDFA48B0C4}"/>
    <dgm:cxn modelId="{F15B7598-0346-43D9-A028-0A653A76D26F}" type="presOf" srcId="{CC8249C5-86C1-41D9-AA2B-52E279E77F37}" destId="{FD9B5266-1DAF-4F3A-B7EC-01E76D796E28}" srcOrd="1" destOrd="0" presId="urn:microsoft.com/office/officeart/2005/8/layout/lProcess2"/>
    <dgm:cxn modelId="{9BB7A1AD-7E49-462F-B485-5EA4705F438F}" type="presOf" srcId="{6860B3C3-EB28-4F63-9D25-B32220ADCCA0}" destId="{2E00642C-55FE-4ED4-ABC2-A7874BC67A3E}" srcOrd="0" destOrd="0" presId="urn:microsoft.com/office/officeart/2005/8/layout/lProcess2"/>
    <dgm:cxn modelId="{58330FB0-FAA4-43F1-9188-5D5DBF3C4124}" srcId="{CC8249C5-86C1-41D9-AA2B-52E279E77F37}" destId="{6860B3C3-EB28-4F63-9D25-B32220ADCCA0}" srcOrd="0" destOrd="0" parTransId="{03723F91-00D3-4285-AF50-24B59413757E}" sibTransId="{BCBD75A5-CB9D-43BE-94C0-B2AA4DAB235E}"/>
    <dgm:cxn modelId="{0644F5B2-78F1-4683-BEEA-0D3B7F2DB85E}" type="presOf" srcId="{CC8249C5-86C1-41D9-AA2B-52E279E77F37}" destId="{F4A04FB4-85A5-407B-8561-FEF82C6063DF}" srcOrd="0" destOrd="0" presId="urn:microsoft.com/office/officeart/2005/8/layout/lProcess2"/>
    <dgm:cxn modelId="{4FAA2BBA-733E-48B4-8598-26CB30023C07}" type="presOf" srcId="{13715639-F09E-4ABB-B2E7-637EAB339553}" destId="{A4DBAFA9-C970-411B-B83D-0D4DACC71C56}" srcOrd="0" destOrd="0" presId="urn:microsoft.com/office/officeart/2005/8/layout/lProcess2"/>
    <dgm:cxn modelId="{2B5E15BC-3223-487F-8B5F-2F9C2832B417}" srcId="{0EA68895-3162-4351-9F9C-C9A073597A6E}" destId="{3EA679B8-5C1F-45F4-8A81-CBE13BA8C845}" srcOrd="1" destOrd="0" parTransId="{C0203081-9D17-4A80-B6D0-2681B6FE3DAF}" sibTransId="{771BFFE3-A817-4AE9-99D5-6747FABB1B9A}"/>
    <dgm:cxn modelId="{B86E4DC7-CBE5-43A9-876D-A54AAE96C26C}" type="presOf" srcId="{E04C1359-887C-4DBD-A4D5-FE4529632951}" destId="{3A5D4C19-E2F1-4B40-89A3-DEF83C6382B9}" srcOrd="0" destOrd="0" presId="urn:microsoft.com/office/officeart/2005/8/layout/lProcess2"/>
    <dgm:cxn modelId="{487766E1-95D0-4FFA-B841-2489D2696F59}" type="presOf" srcId="{AE9A0387-9D78-40C3-BBB8-1C193EC89024}" destId="{3D06536D-98AF-498B-9143-4233B75961F7}" srcOrd="1" destOrd="0" presId="urn:microsoft.com/office/officeart/2005/8/layout/lProcess2"/>
    <dgm:cxn modelId="{A1D6EBE4-A4EB-4672-82AF-639001CD4571}" srcId="{0EA68895-3162-4351-9F9C-C9A073597A6E}" destId="{13715639-F09E-4ABB-B2E7-637EAB339553}" srcOrd="0" destOrd="0" parTransId="{628627BD-2C5C-4E36-A6E1-208DD25B2006}" sibTransId="{5070FB8C-A4E9-4AD4-871F-4D6782154BC0}"/>
    <dgm:cxn modelId="{A9FAF0EA-63FD-4C6E-81C2-183B45C5B2BE}" type="presOf" srcId="{4A6B7600-99F4-44A6-867F-E97875F5D8A0}" destId="{6D31B228-F643-418E-A5F9-206044A16311}" srcOrd="0" destOrd="0" presId="urn:microsoft.com/office/officeart/2005/8/layout/lProcess2"/>
    <dgm:cxn modelId="{A0EE78FB-978A-4171-B55C-9B5C8A04FF62}" srcId="{E04C1359-887C-4DBD-A4D5-FE4529632951}" destId="{CC8249C5-86C1-41D9-AA2B-52E279E77F37}" srcOrd="1" destOrd="0" parTransId="{056144BA-968C-4B72-B602-4D195AE3C503}" sibTransId="{0AB668BF-C1FF-45F3-9407-64276E3E55A9}"/>
    <dgm:cxn modelId="{9F97B126-3B22-4B41-9CFC-077EF87E0A1C}" type="presParOf" srcId="{3A5D4C19-E2F1-4B40-89A3-DEF83C6382B9}" destId="{87D6BC3F-618A-48B9-8C49-97F335B741CF}" srcOrd="0" destOrd="0" presId="urn:microsoft.com/office/officeart/2005/8/layout/lProcess2"/>
    <dgm:cxn modelId="{CE77EDEE-DB1F-45FB-AA0D-9119A3E9B119}" type="presParOf" srcId="{87D6BC3F-618A-48B9-8C49-97F335B741CF}" destId="{4DC1754E-A700-40A2-AB65-4375E1BD8FD5}" srcOrd="0" destOrd="0" presId="urn:microsoft.com/office/officeart/2005/8/layout/lProcess2"/>
    <dgm:cxn modelId="{23E51024-903D-4A2A-A46E-0950B78139DA}" type="presParOf" srcId="{87D6BC3F-618A-48B9-8C49-97F335B741CF}" destId="{AAF8B934-8863-416A-A460-EA81CE491F57}" srcOrd="1" destOrd="0" presId="urn:microsoft.com/office/officeart/2005/8/layout/lProcess2"/>
    <dgm:cxn modelId="{1E619C5F-11D7-41B7-AB7E-36344069C389}" type="presParOf" srcId="{87D6BC3F-618A-48B9-8C49-97F335B741CF}" destId="{F3B97B61-21F3-479F-8160-20B8521D231A}" srcOrd="2" destOrd="0" presId="urn:microsoft.com/office/officeart/2005/8/layout/lProcess2"/>
    <dgm:cxn modelId="{5EFAFF53-7D7E-4ACF-8DFE-8CCF3CBD9B85}" type="presParOf" srcId="{F3B97B61-21F3-479F-8160-20B8521D231A}" destId="{757197E7-BE82-45A1-8C42-E5AD45189603}" srcOrd="0" destOrd="0" presId="urn:microsoft.com/office/officeart/2005/8/layout/lProcess2"/>
    <dgm:cxn modelId="{66AF6CCE-6815-4187-93FF-945DEE455C61}" type="presParOf" srcId="{757197E7-BE82-45A1-8C42-E5AD45189603}" destId="{A4DBAFA9-C970-411B-B83D-0D4DACC71C56}" srcOrd="0" destOrd="0" presId="urn:microsoft.com/office/officeart/2005/8/layout/lProcess2"/>
    <dgm:cxn modelId="{286FFC05-F013-4913-AEDD-A21522CD1186}" type="presParOf" srcId="{757197E7-BE82-45A1-8C42-E5AD45189603}" destId="{0BDCB970-A79D-4713-9057-F591A1E8878E}" srcOrd="1" destOrd="0" presId="urn:microsoft.com/office/officeart/2005/8/layout/lProcess2"/>
    <dgm:cxn modelId="{7AC4ED7C-EFC9-4AC0-9A13-AF7ED1548E33}" type="presParOf" srcId="{757197E7-BE82-45A1-8C42-E5AD45189603}" destId="{EB5E2633-A3A4-4016-8F36-0CBFE40BADCF}" srcOrd="2" destOrd="0" presId="urn:microsoft.com/office/officeart/2005/8/layout/lProcess2"/>
    <dgm:cxn modelId="{07130A3D-0A79-4277-A15E-9E0A837CDECE}" type="presParOf" srcId="{757197E7-BE82-45A1-8C42-E5AD45189603}" destId="{24F8D77D-4CAE-4EB1-AD4F-65F30831354D}" srcOrd="3" destOrd="0" presId="urn:microsoft.com/office/officeart/2005/8/layout/lProcess2"/>
    <dgm:cxn modelId="{2D05EF77-FEC9-4C11-8439-802BE463C0B2}" type="presParOf" srcId="{757197E7-BE82-45A1-8C42-E5AD45189603}" destId="{4FFC69BA-3490-4697-96F1-18C4AC85CDA8}" srcOrd="4" destOrd="0" presId="urn:microsoft.com/office/officeart/2005/8/layout/lProcess2"/>
    <dgm:cxn modelId="{6E20A65D-B0C9-4040-B82D-E4517F0D07E9}" type="presParOf" srcId="{3A5D4C19-E2F1-4B40-89A3-DEF83C6382B9}" destId="{5D2196FE-21E9-4D19-9322-566DA9DD00A7}" srcOrd="1" destOrd="0" presId="urn:microsoft.com/office/officeart/2005/8/layout/lProcess2"/>
    <dgm:cxn modelId="{A28B0181-AED4-43AC-9788-D00A62C9B5B1}" type="presParOf" srcId="{3A5D4C19-E2F1-4B40-89A3-DEF83C6382B9}" destId="{D0229C08-7B65-41C1-9DB1-DAAB46EDFF04}" srcOrd="2" destOrd="0" presId="urn:microsoft.com/office/officeart/2005/8/layout/lProcess2"/>
    <dgm:cxn modelId="{6B84D7E6-AD67-40DD-ABF3-4B9DAE42F6CB}" type="presParOf" srcId="{D0229C08-7B65-41C1-9DB1-DAAB46EDFF04}" destId="{F4A04FB4-85A5-407B-8561-FEF82C6063DF}" srcOrd="0" destOrd="0" presId="urn:microsoft.com/office/officeart/2005/8/layout/lProcess2"/>
    <dgm:cxn modelId="{428F27A2-9207-410E-9006-589812F64629}" type="presParOf" srcId="{D0229C08-7B65-41C1-9DB1-DAAB46EDFF04}" destId="{FD9B5266-1DAF-4F3A-B7EC-01E76D796E28}" srcOrd="1" destOrd="0" presId="urn:microsoft.com/office/officeart/2005/8/layout/lProcess2"/>
    <dgm:cxn modelId="{9F9ED889-8E87-4219-A8F8-FC456F4E7B98}" type="presParOf" srcId="{D0229C08-7B65-41C1-9DB1-DAAB46EDFF04}" destId="{68B8851E-D4EB-4E10-8F65-A5E334BFE018}" srcOrd="2" destOrd="0" presId="urn:microsoft.com/office/officeart/2005/8/layout/lProcess2"/>
    <dgm:cxn modelId="{3B42010F-FA0D-4180-AB84-5E8D83261150}" type="presParOf" srcId="{68B8851E-D4EB-4E10-8F65-A5E334BFE018}" destId="{0C8294E8-FB2D-438A-907F-A226FEC9EE85}" srcOrd="0" destOrd="0" presId="urn:microsoft.com/office/officeart/2005/8/layout/lProcess2"/>
    <dgm:cxn modelId="{EBA8EBD7-9CAA-485B-8363-DA1890ED0679}" type="presParOf" srcId="{0C8294E8-FB2D-438A-907F-A226FEC9EE85}" destId="{2E00642C-55FE-4ED4-ABC2-A7874BC67A3E}" srcOrd="0" destOrd="0" presId="urn:microsoft.com/office/officeart/2005/8/layout/lProcess2"/>
    <dgm:cxn modelId="{25E79D71-183F-4701-B038-9D2A2BED3730}" type="presParOf" srcId="{0C8294E8-FB2D-438A-907F-A226FEC9EE85}" destId="{0BEE44B5-52CF-4FF2-8DF1-3500C7C38903}" srcOrd="1" destOrd="0" presId="urn:microsoft.com/office/officeart/2005/8/layout/lProcess2"/>
    <dgm:cxn modelId="{B4EAA0D4-6FE1-4B62-A0A4-B367F361EF14}" type="presParOf" srcId="{0C8294E8-FB2D-438A-907F-A226FEC9EE85}" destId="{F399D0DB-E6AB-4C34-8A37-CDFC261EC204}" srcOrd="2" destOrd="0" presId="urn:microsoft.com/office/officeart/2005/8/layout/lProcess2"/>
    <dgm:cxn modelId="{4CA64E32-6A79-405B-AF12-71E26389AD78}" type="presParOf" srcId="{0C8294E8-FB2D-438A-907F-A226FEC9EE85}" destId="{4519FC2D-B790-4BBD-A2EB-0F3468399E5E}" srcOrd="3" destOrd="0" presId="urn:microsoft.com/office/officeart/2005/8/layout/lProcess2"/>
    <dgm:cxn modelId="{67CE5F06-8EDB-49D9-A535-8995F0DAC8B3}" type="presParOf" srcId="{0C8294E8-FB2D-438A-907F-A226FEC9EE85}" destId="{6D31B228-F643-418E-A5F9-206044A16311}" srcOrd="4" destOrd="0" presId="urn:microsoft.com/office/officeart/2005/8/layout/lProcess2"/>
    <dgm:cxn modelId="{3BD97332-BC7E-4B7F-B261-39905692DC32}" type="presParOf" srcId="{3A5D4C19-E2F1-4B40-89A3-DEF83C6382B9}" destId="{7DBC8346-DA32-4B42-8716-134B5CF39AA9}" srcOrd="3" destOrd="0" presId="urn:microsoft.com/office/officeart/2005/8/layout/lProcess2"/>
    <dgm:cxn modelId="{EB4D4291-944B-460F-91E3-67B16A5BCE8D}" type="presParOf" srcId="{3A5D4C19-E2F1-4B40-89A3-DEF83C6382B9}" destId="{1F58C46F-500F-4B14-9693-C0BB5E732990}" srcOrd="4" destOrd="0" presId="urn:microsoft.com/office/officeart/2005/8/layout/lProcess2"/>
    <dgm:cxn modelId="{E162C782-26F8-4BAC-8EF1-5CE27AC0BA87}" type="presParOf" srcId="{1F58C46F-500F-4B14-9693-C0BB5E732990}" destId="{B01A644C-BBA4-4B90-8A1C-67AFBC5DEE51}" srcOrd="0" destOrd="0" presId="urn:microsoft.com/office/officeart/2005/8/layout/lProcess2"/>
    <dgm:cxn modelId="{6E98669A-0211-4A7E-846D-4E2613FDA6F7}" type="presParOf" srcId="{1F58C46F-500F-4B14-9693-C0BB5E732990}" destId="{3D06536D-98AF-498B-9143-4233B75961F7}" srcOrd="1" destOrd="0" presId="urn:microsoft.com/office/officeart/2005/8/layout/lProcess2"/>
    <dgm:cxn modelId="{38EB15E6-12BA-4BCE-9799-9E5DF40CF8AC}" type="presParOf" srcId="{1F58C46F-500F-4B14-9693-C0BB5E732990}" destId="{DD5D9C07-F9A1-4DF0-971A-8230CCF9FF54}" srcOrd="2" destOrd="0" presId="urn:microsoft.com/office/officeart/2005/8/layout/lProcess2"/>
    <dgm:cxn modelId="{1D31F132-5F57-4694-BC4F-07A4C1E91FC2}" type="presParOf" srcId="{DD5D9C07-F9A1-4DF0-971A-8230CCF9FF54}" destId="{EEE6DDAE-FE0E-4362-8659-30A52CBC42DD}" srcOrd="0" destOrd="0" presId="urn:microsoft.com/office/officeart/2005/8/layout/lProcess2"/>
    <dgm:cxn modelId="{F0B27BBB-DD70-438B-8853-DEC68132793C}" type="presParOf" srcId="{EEE6DDAE-FE0E-4362-8659-30A52CBC42DD}" destId="{51D41919-ADD6-4B0A-BDDA-FE046BE37484}" srcOrd="0" destOrd="0" presId="urn:microsoft.com/office/officeart/2005/8/layout/lProcess2"/>
    <dgm:cxn modelId="{9AF0D17F-D687-4944-9C7B-13FDD73910F5}" type="presParOf" srcId="{EEE6DDAE-FE0E-4362-8659-30A52CBC42DD}" destId="{AC844382-49B5-4BB1-98E0-F6440649FE94}" srcOrd="1" destOrd="0" presId="urn:microsoft.com/office/officeart/2005/8/layout/lProcess2"/>
    <dgm:cxn modelId="{C34941CF-B0EA-44ED-8E88-1523DEDDA4EF}" type="presParOf" srcId="{EEE6DDAE-FE0E-4362-8659-30A52CBC42DD}" destId="{DA8B4EAB-5DC4-4EB1-A36C-88042FDA4A59}" srcOrd="2" destOrd="0" presId="urn:microsoft.com/office/officeart/2005/8/layout/lProcess2"/>
    <dgm:cxn modelId="{C35C7D66-EED2-4028-B87F-79E971B69A71}" type="presParOf" srcId="{EEE6DDAE-FE0E-4362-8659-30A52CBC42DD}" destId="{E6584A2E-A7CB-405A-8575-13991A1A3C89}" srcOrd="3" destOrd="0" presId="urn:microsoft.com/office/officeart/2005/8/layout/lProcess2"/>
    <dgm:cxn modelId="{AEE81880-823F-4633-B713-F271F6A64640}" type="presParOf" srcId="{EEE6DDAE-FE0E-4362-8659-30A52CBC42DD}" destId="{B8566A96-6F0B-4D4C-9638-A3BF6352BAD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50C38B-F5C3-4D3F-A11E-7CF9CBDD68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9FD06A-9CF5-4D05-9354-5D693484D69E}">
      <dgm:prSet custT="1"/>
      <dgm:spPr>
        <a:xfrm>
          <a:off x="5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BF4D473F-05F5-43D0-8939-C3DE6D71E901}" type="parTrans" cxnId="{B43A5213-D9E0-44B7-8D9E-A15BEA8D6C05}">
      <dgm:prSet/>
      <dgm:spPr/>
      <dgm:t>
        <a:bodyPr/>
        <a:lstStyle/>
        <a:p>
          <a:endParaRPr lang="en-US"/>
        </a:p>
      </dgm:t>
    </dgm:pt>
    <dgm:pt modelId="{F47AAA95-9262-4E3B-A204-E394D31AEF27}" type="sibTrans" cxnId="{B43A5213-D9E0-44B7-8D9E-A15BEA8D6C05}">
      <dgm:prSet/>
      <dgm:spPr/>
      <dgm:t>
        <a:bodyPr/>
        <a:lstStyle/>
        <a:p>
          <a:endParaRPr lang="en-US"/>
        </a:p>
      </dgm:t>
    </dgm:pt>
    <dgm:pt modelId="{FAFE68DA-5812-49E2-8A64-CFDC7B38C5A1}">
      <dgm:prSet custT="1"/>
      <dgm:spPr>
        <a:xfrm>
          <a:off x="5624621" y="7991"/>
          <a:ext cx="4933833" cy="1180800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US" sz="32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en-US" sz="2000" i="1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gm:t>
    </dgm:pt>
    <dgm:pt modelId="{6D897DCE-8886-43D4-A00E-DD1DDD3AE026}" type="parTrans" cxnId="{448F0710-398F-4093-9F9B-D7B17EF45F8F}">
      <dgm:prSet/>
      <dgm:spPr/>
      <dgm:t>
        <a:bodyPr/>
        <a:lstStyle/>
        <a:p>
          <a:endParaRPr lang="en-US"/>
        </a:p>
      </dgm:t>
    </dgm:pt>
    <dgm:pt modelId="{0D5B49D6-EB4D-47AC-9892-BA0AA97D5EBC}" type="sibTrans" cxnId="{448F0710-398F-4093-9F9B-D7B17EF45F8F}">
      <dgm:prSet/>
      <dgm:spPr/>
      <dgm:t>
        <a:bodyPr/>
        <a:lstStyle/>
        <a:p>
          <a:endParaRPr lang="en-US"/>
        </a:p>
      </dgm:t>
    </dgm:pt>
    <dgm:pt modelId="{1EC73715-2C16-4092-AA7B-B35208DD8392}">
      <dgm:prSet custT="1"/>
      <dgm:spPr>
        <a:xfrm>
          <a:off x="51" y="11887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9B2DEE12-C837-4CCD-801D-02010C6BB461}" type="sibTrans" cxnId="{B574E19E-5580-4326-B219-1E30319FE94D}">
      <dgm:prSet/>
      <dgm:spPr/>
      <dgm:t>
        <a:bodyPr/>
        <a:lstStyle/>
        <a:p>
          <a:endParaRPr lang="en-US"/>
        </a:p>
      </dgm:t>
    </dgm:pt>
    <dgm:pt modelId="{05D5B4AD-7AC4-4C3D-B566-48B4D4E641AB}" type="parTrans" cxnId="{B574E19E-5580-4326-B219-1E30319FE94D}">
      <dgm:prSet/>
      <dgm:spPr/>
      <dgm:t>
        <a:bodyPr/>
        <a:lstStyle/>
        <a:p>
          <a:endParaRPr lang="en-US"/>
        </a:p>
      </dgm:t>
    </dgm:pt>
    <dgm:pt modelId="{3AA71327-F417-4189-90CE-B49E1C13753F}">
      <dgm:prSet custT="1"/>
      <dgm:spPr>
        <a:xfrm>
          <a:off x="5624671" y="1169891"/>
          <a:ext cx="4933833" cy="202581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3F67A68-0E9B-4C14-8E75-DAF7A59D389E}" type="parTrans" cxnId="{A0A82C07-5D58-458D-B8EE-F089DD51D40D}">
      <dgm:prSet/>
      <dgm:spPr/>
      <dgm:t>
        <a:bodyPr/>
        <a:lstStyle/>
        <a:p>
          <a:endParaRPr lang="en-US"/>
        </a:p>
      </dgm:t>
    </dgm:pt>
    <dgm:pt modelId="{F1F19936-1C40-4399-913F-D21E256F1D7A}" type="sibTrans" cxnId="{A0A82C07-5D58-458D-B8EE-F089DD51D40D}">
      <dgm:prSet/>
      <dgm:spPr/>
      <dgm:t>
        <a:bodyPr/>
        <a:lstStyle/>
        <a:p>
          <a:endParaRPr lang="en-US"/>
        </a:p>
      </dgm:t>
    </dgm:pt>
    <dgm:pt modelId="{F3013B01-7C16-4B25-961F-A7FDC7846ADD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</dgm:t>
    </dgm:pt>
    <dgm:pt modelId="{A9C044EF-42AA-4AB8-99BB-B23622501B0F}" type="parTrans" cxnId="{B42AA0E1-D0DF-45FC-A763-CAC4DACDD5ED}">
      <dgm:prSet/>
      <dgm:spPr/>
      <dgm:t>
        <a:bodyPr/>
        <a:lstStyle/>
        <a:p>
          <a:endParaRPr lang="en-US"/>
        </a:p>
      </dgm:t>
    </dgm:pt>
    <dgm:pt modelId="{B5FE1AB7-75EF-4015-9619-33D92E603F81}" type="sibTrans" cxnId="{B42AA0E1-D0DF-45FC-A763-CAC4DACDD5ED}">
      <dgm:prSet/>
      <dgm:spPr/>
      <dgm:t>
        <a:bodyPr/>
        <a:lstStyle/>
        <a:p>
          <a:endParaRPr lang="en-US"/>
        </a:p>
      </dgm:t>
    </dgm:pt>
    <dgm:pt modelId="{A94353A1-6BB7-4B1D-8C9C-6DD198B2C431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ct val="150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gm:t>
    </dgm:pt>
    <dgm:pt modelId="{0B5B4DEE-7E7F-4D1B-BD6A-82481EDD824D}" type="parTrans" cxnId="{CD330A51-DB7E-4A7E-A852-D92FAD057056}">
      <dgm:prSet/>
      <dgm:spPr/>
      <dgm:t>
        <a:bodyPr/>
        <a:lstStyle/>
        <a:p>
          <a:endParaRPr lang="en-US"/>
        </a:p>
      </dgm:t>
    </dgm:pt>
    <dgm:pt modelId="{67D3C5FF-1A38-4783-9509-6488B61819C3}" type="sibTrans" cxnId="{CD330A51-DB7E-4A7E-A852-D92FAD057056}">
      <dgm:prSet/>
      <dgm:spPr/>
      <dgm:t>
        <a:bodyPr/>
        <a:lstStyle/>
        <a:p>
          <a:endParaRPr lang="en-US"/>
        </a:p>
      </dgm:t>
    </dgm:pt>
    <dgm:pt modelId="{8764AF15-466C-4291-B4B2-D5C86230B96B}">
      <dgm:prSet custT="1"/>
      <dgm:spPr>
        <a:xfrm>
          <a:off x="51" y="11887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1200"/>
            </a:spcAft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</dgm:t>
    </dgm:pt>
    <dgm:pt modelId="{234151DB-A7D8-4010-8EA2-E6F075F07825}" type="parTrans" cxnId="{9A38638F-4B06-4A5A-A1FF-9722CC88CFF7}">
      <dgm:prSet/>
      <dgm:spPr/>
      <dgm:t>
        <a:bodyPr/>
        <a:lstStyle/>
        <a:p>
          <a:endParaRPr lang="en-US"/>
        </a:p>
      </dgm:t>
    </dgm:pt>
    <dgm:pt modelId="{79927177-CC00-45D8-8533-7037340539FB}" type="sibTrans" cxnId="{9A38638F-4B06-4A5A-A1FF-9722CC88CFF7}">
      <dgm:prSet/>
      <dgm:spPr/>
      <dgm:t>
        <a:bodyPr/>
        <a:lstStyle/>
        <a:p>
          <a:endParaRPr lang="en-US"/>
        </a:p>
      </dgm:t>
    </dgm:pt>
    <dgm:pt modelId="{12F5ACE2-A5A9-4934-9A00-1F5F700C8A81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C79606-092A-4A0A-98F4-47AEE250B4B5}" type="parTrans" cxnId="{ED6C5673-C9B7-4D4E-A008-DF97BCFB5894}">
      <dgm:prSet/>
      <dgm:spPr/>
      <dgm:t>
        <a:bodyPr/>
        <a:lstStyle/>
        <a:p>
          <a:endParaRPr lang="en-US"/>
        </a:p>
      </dgm:t>
    </dgm:pt>
    <dgm:pt modelId="{42D8236F-6D14-4847-93A4-DFF7E3123375}" type="sibTrans" cxnId="{ED6C5673-C9B7-4D4E-A008-DF97BCFB5894}">
      <dgm:prSet/>
      <dgm:spPr/>
      <dgm:t>
        <a:bodyPr/>
        <a:lstStyle/>
        <a:p>
          <a:endParaRPr lang="en-US"/>
        </a:p>
      </dgm:t>
    </dgm:pt>
    <dgm:pt modelId="{5CC6A61C-AABE-4336-A146-9BF3F1DD04F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2BE8B4-6847-4B68-99E3-3769917AC789}" type="parTrans" cxnId="{A5CFB324-0FD6-428A-8A54-D7226B4B7D57}">
      <dgm:prSet/>
      <dgm:spPr/>
      <dgm:t>
        <a:bodyPr/>
        <a:lstStyle/>
        <a:p>
          <a:endParaRPr lang="en-US"/>
        </a:p>
      </dgm:t>
    </dgm:pt>
    <dgm:pt modelId="{316EACAB-1503-49BD-A1CF-C4ED726F30EB}" type="sibTrans" cxnId="{A5CFB324-0FD6-428A-8A54-D7226B4B7D57}">
      <dgm:prSet/>
      <dgm:spPr/>
      <dgm:t>
        <a:bodyPr/>
        <a:lstStyle/>
        <a:p>
          <a:endParaRPr lang="en-US"/>
        </a:p>
      </dgm:t>
    </dgm:pt>
    <dgm:pt modelId="{2BE741D2-1402-412B-B80B-FA4992DC7BB6}">
      <dgm:prSet custT="1"/>
      <dgm:spPr>
        <a:xfrm>
          <a:off x="5624671" y="1169891"/>
          <a:ext cx="4933833" cy="2025810"/>
        </a:xfr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0AD8E54-4C99-4D62-9CAC-F502B23036E6}" type="parTrans" cxnId="{CEE012EB-76EF-4E04-ABC1-2247447AC564}">
      <dgm:prSet/>
      <dgm:spPr/>
      <dgm:t>
        <a:bodyPr/>
        <a:lstStyle/>
        <a:p>
          <a:endParaRPr lang="en-US"/>
        </a:p>
      </dgm:t>
    </dgm:pt>
    <dgm:pt modelId="{05055ADB-3BC3-4A05-B5D1-33921A63B454}" type="sibTrans" cxnId="{CEE012EB-76EF-4E04-ABC1-2247447AC564}">
      <dgm:prSet/>
      <dgm:spPr/>
      <dgm:t>
        <a:bodyPr/>
        <a:lstStyle/>
        <a:p>
          <a:endParaRPr lang="en-US"/>
        </a:p>
      </dgm:t>
    </dgm:pt>
    <dgm:pt modelId="{C807021F-24E0-4CD8-BDA4-C802AFEC2660}" type="pres">
      <dgm:prSet presAssocID="{4750C38B-F5C3-4D3F-A11E-7CF9CBDD68A0}" presName="Name0" presStyleCnt="0">
        <dgm:presLayoutVars>
          <dgm:dir/>
          <dgm:animLvl val="lvl"/>
          <dgm:resizeHandles val="exact"/>
        </dgm:presLayoutVars>
      </dgm:prSet>
      <dgm:spPr/>
    </dgm:pt>
    <dgm:pt modelId="{B9C93086-9B10-43C8-A3AE-F68C8A6245B7}" type="pres">
      <dgm:prSet presAssocID="{D19FD06A-9CF5-4D05-9354-5D693484D69E}" presName="composite" presStyleCnt="0"/>
      <dgm:spPr/>
    </dgm:pt>
    <dgm:pt modelId="{50AF2B66-C357-425C-BC56-6C3747155B4B}" type="pres">
      <dgm:prSet presAssocID="{D19FD06A-9CF5-4D05-9354-5D693484D69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76FD41-4976-4F1A-BCFB-7BDF7C9DC140}" type="pres">
      <dgm:prSet presAssocID="{D19FD06A-9CF5-4D05-9354-5D693484D69E}" presName="desTx" presStyleLbl="alignAccFollow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74E727E6-70CB-4BEA-BA05-44F1929BEC5E}" type="pres">
      <dgm:prSet presAssocID="{F47AAA95-9262-4E3B-A204-E394D31AEF27}" presName="space" presStyleCnt="0"/>
      <dgm:spPr/>
    </dgm:pt>
    <dgm:pt modelId="{FFCEC864-5A2B-4F36-9053-B1E6C3CCD85A}" type="pres">
      <dgm:prSet presAssocID="{FAFE68DA-5812-49E2-8A64-CFDC7B38C5A1}" presName="composite" presStyleCnt="0"/>
      <dgm:spPr/>
    </dgm:pt>
    <dgm:pt modelId="{70D175AB-1300-4DE7-B024-D832EA6BF6C5}" type="pres">
      <dgm:prSet presAssocID="{FAFE68DA-5812-49E2-8A64-CFDC7B38C5A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14C6637-E027-4CC0-ADA5-2F7086210602}" type="pres">
      <dgm:prSet presAssocID="{FAFE68DA-5812-49E2-8A64-CFDC7B38C5A1}" presName="desTx" presStyleLbl="alignAccFollowNode1" presStyleIdx="1" presStyleCnt="2" custLinFactNeighborX="1" custLinFactNeighborY="-93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3788F05-6CFC-45DC-A047-F26108053D79}" type="presOf" srcId="{1EC73715-2C16-4092-AA7B-B35208DD8392}" destId="{9376FD41-4976-4F1A-BCFB-7BDF7C9DC140}" srcOrd="0" destOrd="0" presId="urn:microsoft.com/office/officeart/2005/8/layout/hList1"/>
    <dgm:cxn modelId="{A0A82C07-5D58-458D-B8EE-F089DD51D40D}" srcId="{FAFE68DA-5812-49E2-8A64-CFDC7B38C5A1}" destId="{3AA71327-F417-4189-90CE-B49E1C13753F}" srcOrd="0" destOrd="0" parTransId="{03F67A68-0E9B-4C14-8E75-DAF7A59D389E}" sibTransId="{F1F19936-1C40-4399-913F-D21E256F1D7A}"/>
    <dgm:cxn modelId="{448F0710-398F-4093-9F9B-D7B17EF45F8F}" srcId="{4750C38B-F5C3-4D3F-A11E-7CF9CBDD68A0}" destId="{FAFE68DA-5812-49E2-8A64-CFDC7B38C5A1}" srcOrd="1" destOrd="0" parTransId="{6D897DCE-8886-43D4-A00E-DD1DDD3AE026}" sibTransId="{0D5B49D6-EB4D-47AC-9892-BA0AA97D5EBC}"/>
    <dgm:cxn modelId="{B43A5213-D9E0-44B7-8D9E-A15BEA8D6C05}" srcId="{4750C38B-F5C3-4D3F-A11E-7CF9CBDD68A0}" destId="{D19FD06A-9CF5-4D05-9354-5D693484D69E}" srcOrd="0" destOrd="0" parTransId="{BF4D473F-05F5-43D0-8939-C3DE6D71E901}" sibTransId="{F47AAA95-9262-4E3B-A204-E394D31AEF27}"/>
    <dgm:cxn modelId="{497ADB18-32DE-41C6-94F6-D7F7FF2686C1}" type="presOf" srcId="{D19FD06A-9CF5-4D05-9354-5D693484D69E}" destId="{50AF2B66-C357-425C-BC56-6C3747155B4B}" srcOrd="0" destOrd="0" presId="urn:microsoft.com/office/officeart/2005/8/layout/hList1"/>
    <dgm:cxn modelId="{C76A9A19-72C4-4E21-A79A-2CC5DF4A3C0D}" type="presOf" srcId="{F3013B01-7C16-4B25-961F-A7FDC7846ADD}" destId="{9376FD41-4976-4F1A-BCFB-7BDF7C9DC140}" srcOrd="0" destOrd="1" presId="urn:microsoft.com/office/officeart/2005/8/layout/hList1"/>
    <dgm:cxn modelId="{A5CFB324-0FD6-428A-8A54-D7226B4B7D57}" srcId="{3AA71327-F417-4189-90CE-B49E1C13753F}" destId="{5CC6A61C-AABE-4336-A146-9BF3F1DD04F6}" srcOrd="1" destOrd="0" parTransId="{242BE8B4-6847-4B68-99E3-3769917AC789}" sibTransId="{316EACAB-1503-49BD-A1CF-C4ED726F30EB}"/>
    <dgm:cxn modelId="{B548D02F-09DC-401F-BAE4-3CBDA6EE7096}" type="presOf" srcId="{3AA71327-F417-4189-90CE-B49E1C13753F}" destId="{C14C6637-E027-4CC0-ADA5-2F7086210602}" srcOrd="0" destOrd="0" presId="urn:microsoft.com/office/officeart/2005/8/layout/hList1"/>
    <dgm:cxn modelId="{5A19F53A-BCC1-4E07-88F6-EADE643CCCB8}" type="presOf" srcId="{12F5ACE2-A5A9-4934-9A00-1F5F700C8A81}" destId="{C14C6637-E027-4CC0-ADA5-2F7086210602}" srcOrd="0" destOrd="1" presId="urn:microsoft.com/office/officeart/2005/8/layout/hList1"/>
    <dgm:cxn modelId="{CD330A51-DB7E-4A7E-A852-D92FAD057056}" srcId="{D19FD06A-9CF5-4D05-9354-5D693484D69E}" destId="{A94353A1-6BB7-4B1D-8C9C-6DD198B2C431}" srcOrd="1" destOrd="0" parTransId="{0B5B4DEE-7E7F-4D1B-BD6A-82481EDD824D}" sibTransId="{67D3C5FF-1A38-4783-9509-6488B61819C3}"/>
    <dgm:cxn modelId="{ED6C5673-C9B7-4D4E-A008-DF97BCFB5894}" srcId="{3AA71327-F417-4189-90CE-B49E1C13753F}" destId="{12F5ACE2-A5A9-4934-9A00-1F5F700C8A81}" srcOrd="0" destOrd="0" parTransId="{E3C79606-092A-4A0A-98F4-47AEE250B4B5}" sibTransId="{42D8236F-6D14-4847-93A4-DFF7E3123375}"/>
    <dgm:cxn modelId="{9A38638F-4B06-4A5A-A1FF-9722CC88CFF7}" srcId="{1EC73715-2C16-4092-AA7B-B35208DD8392}" destId="{8764AF15-466C-4291-B4B2-D5C86230B96B}" srcOrd="1" destOrd="0" parTransId="{234151DB-A7D8-4010-8EA2-E6F075F07825}" sibTransId="{79927177-CC00-45D8-8533-7037340539FB}"/>
    <dgm:cxn modelId="{B574E19E-5580-4326-B219-1E30319FE94D}" srcId="{D19FD06A-9CF5-4D05-9354-5D693484D69E}" destId="{1EC73715-2C16-4092-AA7B-B35208DD8392}" srcOrd="0" destOrd="0" parTransId="{05D5B4AD-7AC4-4C3D-B566-48B4D4E641AB}" sibTransId="{9B2DEE12-C837-4CCD-801D-02010C6BB461}"/>
    <dgm:cxn modelId="{BA84679F-D7B8-4B55-BC20-ADA945A4AA9E}" type="presOf" srcId="{2BE741D2-1402-412B-B80B-FA4992DC7BB6}" destId="{C14C6637-E027-4CC0-ADA5-2F7086210602}" srcOrd="0" destOrd="3" presId="urn:microsoft.com/office/officeart/2005/8/layout/hList1"/>
    <dgm:cxn modelId="{7911C4A9-4D9D-4A57-8A7E-82B77CC98753}" type="presOf" srcId="{5CC6A61C-AABE-4336-A146-9BF3F1DD04F6}" destId="{C14C6637-E027-4CC0-ADA5-2F7086210602}" srcOrd="0" destOrd="2" presId="urn:microsoft.com/office/officeart/2005/8/layout/hList1"/>
    <dgm:cxn modelId="{031566AC-E86B-4948-B9DB-BB07D1AC9A5B}" type="presOf" srcId="{4750C38B-F5C3-4D3F-A11E-7CF9CBDD68A0}" destId="{C807021F-24E0-4CD8-BDA4-C802AFEC2660}" srcOrd="0" destOrd="0" presId="urn:microsoft.com/office/officeart/2005/8/layout/hList1"/>
    <dgm:cxn modelId="{928E53B3-E9BE-4DD0-B5BA-83F518BE8C84}" type="presOf" srcId="{A94353A1-6BB7-4B1D-8C9C-6DD198B2C431}" destId="{9376FD41-4976-4F1A-BCFB-7BDF7C9DC140}" srcOrd="0" destOrd="3" presId="urn:microsoft.com/office/officeart/2005/8/layout/hList1"/>
    <dgm:cxn modelId="{B42AA0E1-D0DF-45FC-A763-CAC4DACDD5ED}" srcId="{1EC73715-2C16-4092-AA7B-B35208DD8392}" destId="{F3013B01-7C16-4B25-961F-A7FDC7846ADD}" srcOrd="0" destOrd="0" parTransId="{A9C044EF-42AA-4AB8-99BB-B23622501B0F}" sibTransId="{B5FE1AB7-75EF-4015-9619-33D92E603F81}"/>
    <dgm:cxn modelId="{08F2BBE2-FFCA-4B0D-9971-2D737B6C9E5E}" type="presOf" srcId="{FAFE68DA-5812-49E2-8A64-CFDC7B38C5A1}" destId="{70D175AB-1300-4DE7-B024-D832EA6BF6C5}" srcOrd="0" destOrd="0" presId="urn:microsoft.com/office/officeart/2005/8/layout/hList1"/>
    <dgm:cxn modelId="{CEE012EB-76EF-4E04-ABC1-2247447AC564}" srcId="{FAFE68DA-5812-49E2-8A64-CFDC7B38C5A1}" destId="{2BE741D2-1402-412B-B80B-FA4992DC7BB6}" srcOrd="1" destOrd="0" parTransId="{C0AD8E54-4C99-4D62-9CAC-F502B23036E6}" sibTransId="{05055ADB-3BC3-4A05-B5D1-33921A63B454}"/>
    <dgm:cxn modelId="{BCDA81F6-750D-4524-9BE1-EB2CE03CF070}" type="presOf" srcId="{8764AF15-466C-4291-B4B2-D5C86230B96B}" destId="{9376FD41-4976-4F1A-BCFB-7BDF7C9DC140}" srcOrd="0" destOrd="2" presId="urn:microsoft.com/office/officeart/2005/8/layout/hList1"/>
    <dgm:cxn modelId="{A8FFC547-DCA7-4D61-991F-31D13CB336D7}" type="presParOf" srcId="{C807021F-24E0-4CD8-BDA4-C802AFEC2660}" destId="{B9C93086-9B10-43C8-A3AE-F68C8A6245B7}" srcOrd="0" destOrd="0" presId="urn:microsoft.com/office/officeart/2005/8/layout/hList1"/>
    <dgm:cxn modelId="{224FCDE1-74F6-4263-A560-37A3C74B4992}" type="presParOf" srcId="{B9C93086-9B10-43C8-A3AE-F68C8A6245B7}" destId="{50AF2B66-C357-425C-BC56-6C3747155B4B}" srcOrd="0" destOrd="0" presId="urn:microsoft.com/office/officeart/2005/8/layout/hList1"/>
    <dgm:cxn modelId="{28894F77-0041-407C-A816-6F45D647DCAC}" type="presParOf" srcId="{B9C93086-9B10-43C8-A3AE-F68C8A6245B7}" destId="{9376FD41-4976-4F1A-BCFB-7BDF7C9DC140}" srcOrd="1" destOrd="0" presId="urn:microsoft.com/office/officeart/2005/8/layout/hList1"/>
    <dgm:cxn modelId="{6EB3D320-8264-4ED5-96A9-5301D3DB2F21}" type="presParOf" srcId="{C807021F-24E0-4CD8-BDA4-C802AFEC2660}" destId="{74E727E6-70CB-4BEA-BA05-44F1929BEC5E}" srcOrd="1" destOrd="0" presId="urn:microsoft.com/office/officeart/2005/8/layout/hList1"/>
    <dgm:cxn modelId="{D6C73433-6593-46AA-B7FD-5B1436809CD4}" type="presParOf" srcId="{C807021F-24E0-4CD8-BDA4-C802AFEC2660}" destId="{FFCEC864-5A2B-4F36-9053-B1E6C3CCD85A}" srcOrd="2" destOrd="0" presId="urn:microsoft.com/office/officeart/2005/8/layout/hList1"/>
    <dgm:cxn modelId="{12AB874F-B5DC-461C-BB71-3074040C8ACE}" type="presParOf" srcId="{FFCEC864-5A2B-4F36-9053-B1E6C3CCD85A}" destId="{70D175AB-1300-4DE7-B024-D832EA6BF6C5}" srcOrd="0" destOrd="0" presId="urn:microsoft.com/office/officeart/2005/8/layout/hList1"/>
    <dgm:cxn modelId="{9EC93C57-1492-478D-BA7E-9FFF515CC1EB}" type="presParOf" srcId="{FFCEC864-5A2B-4F36-9053-B1E6C3CCD85A}" destId="{C14C6637-E027-4CC0-ADA5-2F708621060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F969E-F6D6-4BBD-BB09-4EF79DF2AC6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11A55-A3E8-4095-838E-0663CDF39295}">
      <dgm:prSet/>
      <dgm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gm:t>
    </dgm:pt>
    <dgm:pt modelId="{D9D9422E-BE00-4F5F-B739-B8200F43BF4D}" type="parTrans" cxnId="{4504862B-CFE7-421C-988B-C247ADFD2774}">
      <dgm:prSet/>
      <dgm:spPr/>
      <dgm:t>
        <a:bodyPr/>
        <a:lstStyle/>
        <a:p>
          <a:endParaRPr lang="en-US"/>
        </a:p>
      </dgm:t>
    </dgm:pt>
    <dgm:pt modelId="{3D166C86-362F-48A1-BC8B-455FCB8175F9}" type="sibTrans" cxnId="{4504862B-CFE7-421C-988B-C247ADFD2774}">
      <dgm:prSet/>
      <dgm:spPr/>
      <dgm:t>
        <a:bodyPr/>
        <a:lstStyle/>
        <a:p>
          <a:endParaRPr lang="en-US"/>
        </a:p>
      </dgm:t>
    </dgm:pt>
    <dgm:pt modelId="{8E5D9C50-8F4F-4B67-8DC3-A29EE84C1084}">
      <dgm:prSet/>
      <dgm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gm:t>
    </dgm:pt>
    <dgm:pt modelId="{B04A7FBA-EF5A-4A5A-A8CE-E6B7C9C970FD}" type="parTrans" cxnId="{BAA8804B-F466-4CA6-9F02-D39F351A1C4E}">
      <dgm:prSet/>
      <dgm:spPr/>
      <dgm:t>
        <a:bodyPr/>
        <a:lstStyle/>
        <a:p>
          <a:endParaRPr lang="en-US"/>
        </a:p>
      </dgm:t>
    </dgm:pt>
    <dgm:pt modelId="{C2211D36-5988-4D92-8A57-55A686E66414}" type="sibTrans" cxnId="{BAA8804B-F466-4CA6-9F02-D39F351A1C4E}">
      <dgm:prSet/>
      <dgm:spPr/>
      <dgm:t>
        <a:bodyPr/>
        <a:lstStyle/>
        <a:p>
          <a:endParaRPr lang="en-US"/>
        </a:p>
      </dgm:t>
    </dgm:pt>
    <dgm:pt modelId="{0EA742E2-FB06-4054-A4DF-4F90584CEEB3}" type="pres">
      <dgm:prSet presAssocID="{150F969E-F6D6-4BBD-BB09-4EF79DF2AC68}" presName="Name0" presStyleCnt="0">
        <dgm:presLayoutVars>
          <dgm:dir/>
          <dgm:animLvl val="lvl"/>
          <dgm:resizeHandles val="exact"/>
        </dgm:presLayoutVars>
      </dgm:prSet>
      <dgm:spPr/>
    </dgm:pt>
    <dgm:pt modelId="{122BE2EF-8970-4D8F-B1D9-6C22D1A364F2}" type="pres">
      <dgm:prSet presAssocID="{8E5D9C50-8F4F-4B67-8DC3-A29EE84C1084}" presName="boxAndChildren" presStyleCnt="0"/>
      <dgm:spPr/>
    </dgm:pt>
    <dgm:pt modelId="{74199750-B4F3-4682-864D-F06545D597D5}" type="pres">
      <dgm:prSet presAssocID="{8E5D9C50-8F4F-4B67-8DC3-A29EE84C1084}" presName="parentTextBox" presStyleLbl="node1" presStyleIdx="0" presStyleCnt="2" custLinFactNeighborY="1682"/>
      <dgm:spPr/>
    </dgm:pt>
    <dgm:pt modelId="{75710CE3-796F-4CF9-B5E1-B22D8738F907}" type="pres">
      <dgm:prSet presAssocID="{3D166C86-362F-48A1-BC8B-455FCB8175F9}" presName="sp" presStyleCnt="0"/>
      <dgm:spPr/>
    </dgm:pt>
    <dgm:pt modelId="{CEA0CDDE-C95B-49E8-BB40-ED49B79F2E5B}" type="pres">
      <dgm:prSet presAssocID="{3F911A55-A3E8-4095-838E-0663CDF39295}" presName="arrowAndChildren" presStyleCnt="0"/>
      <dgm:spPr/>
    </dgm:pt>
    <dgm:pt modelId="{CF8AB2FC-4514-4E4D-BC76-55007B0707A9}" type="pres">
      <dgm:prSet presAssocID="{3F911A55-A3E8-4095-838E-0663CDF39295}" presName="parentTextArrow" presStyleLbl="node1" presStyleIdx="1" presStyleCnt="2" custLinFactNeighborY="1966"/>
      <dgm:spPr/>
    </dgm:pt>
  </dgm:ptLst>
  <dgm:cxnLst>
    <dgm:cxn modelId="{4504862B-CFE7-421C-988B-C247ADFD2774}" srcId="{150F969E-F6D6-4BBD-BB09-4EF79DF2AC68}" destId="{3F911A55-A3E8-4095-838E-0663CDF39295}" srcOrd="0" destOrd="0" parTransId="{D9D9422E-BE00-4F5F-B739-B8200F43BF4D}" sibTransId="{3D166C86-362F-48A1-BC8B-455FCB8175F9}"/>
    <dgm:cxn modelId="{BAA8804B-F466-4CA6-9F02-D39F351A1C4E}" srcId="{150F969E-F6D6-4BBD-BB09-4EF79DF2AC68}" destId="{8E5D9C50-8F4F-4B67-8DC3-A29EE84C1084}" srcOrd="1" destOrd="0" parTransId="{B04A7FBA-EF5A-4A5A-A8CE-E6B7C9C970FD}" sibTransId="{C2211D36-5988-4D92-8A57-55A686E66414}"/>
    <dgm:cxn modelId="{1295287B-C3CF-4FAC-8FD3-00A7C7794971}" type="presOf" srcId="{3F911A55-A3E8-4095-838E-0663CDF39295}" destId="{CF8AB2FC-4514-4E4D-BC76-55007B0707A9}" srcOrd="0" destOrd="0" presId="urn:microsoft.com/office/officeart/2005/8/layout/process4"/>
    <dgm:cxn modelId="{E4CE7C9A-1F60-4553-A5C1-C05EFD189DB1}" type="presOf" srcId="{150F969E-F6D6-4BBD-BB09-4EF79DF2AC68}" destId="{0EA742E2-FB06-4054-A4DF-4F90584CEEB3}" srcOrd="0" destOrd="0" presId="urn:microsoft.com/office/officeart/2005/8/layout/process4"/>
    <dgm:cxn modelId="{7C22C49F-EF03-4CBB-844E-18FEEDE4BB36}" type="presOf" srcId="{8E5D9C50-8F4F-4B67-8DC3-A29EE84C1084}" destId="{74199750-B4F3-4682-864D-F06545D597D5}" srcOrd="0" destOrd="0" presId="urn:microsoft.com/office/officeart/2005/8/layout/process4"/>
    <dgm:cxn modelId="{10A13F1B-60CF-4D1A-B797-0F97EB1EC371}" type="presParOf" srcId="{0EA742E2-FB06-4054-A4DF-4F90584CEEB3}" destId="{122BE2EF-8970-4D8F-B1D9-6C22D1A364F2}" srcOrd="0" destOrd="0" presId="urn:microsoft.com/office/officeart/2005/8/layout/process4"/>
    <dgm:cxn modelId="{01A9EEC7-0BF3-47B0-86D6-810482EA498E}" type="presParOf" srcId="{122BE2EF-8970-4D8F-B1D9-6C22D1A364F2}" destId="{74199750-B4F3-4682-864D-F06545D597D5}" srcOrd="0" destOrd="0" presId="urn:microsoft.com/office/officeart/2005/8/layout/process4"/>
    <dgm:cxn modelId="{FC04FE0F-9867-4F0A-9C01-18D95BD88639}" type="presParOf" srcId="{0EA742E2-FB06-4054-A4DF-4F90584CEEB3}" destId="{75710CE3-796F-4CF9-B5E1-B22D8738F907}" srcOrd="1" destOrd="0" presId="urn:microsoft.com/office/officeart/2005/8/layout/process4"/>
    <dgm:cxn modelId="{DC736FCC-A120-447B-B84A-E968DAFC13B9}" type="presParOf" srcId="{0EA742E2-FB06-4054-A4DF-4F90584CEEB3}" destId="{CEA0CDDE-C95B-49E8-BB40-ED49B79F2E5B}" srcOrd="2" destOrd="0" presId="urn:microsoft.com/office/officeart/2005/8/layout/process4"/>
    <dgm:cxn modelId="{72A6653B-80D0-411F-965C-56AF38CB9DBB}" type="presParOf" srcId="{CEA0CDDE-C95B-49E8-BB40-ED49B79F2E5B}" destId="{CF8AB2FC-4514-4E4D-BC76-55007B0707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69766-FDF8-420F-B3CB-06687742C7BA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BA5F10A-1597-4554-997F-0C04F67532EF}">
      <dgm:prSet phldrT="[Text]"/>
      <dgm:spPr/>
      <dgm:t>
        <a:bodyPr/>
        <a:lstStyle/>
        <a:p>
          <a:r>
            <a:rPr lang="en-US"/>
            <a:t>Covered in full; </a:t>
          </a:r>
          <a:br>
            <a:rPr lang="en-US"/>
          </a:br>
          <a:r>
            <a:rPr lang="en-US"/>
            <a:t>At no cost to you</a:t>
          </a:r>
        </a:p>
      </dgm:t>
    </dgm:pt>
    <dgm:pt modelId="{A9C50CCD-895E-465B-A955-20E54C37EB22}" type="parTrans" cxnId="{5F5EF711-C8AB-4620-8BBD-338C2AE733BF}">
      <dgm:prSet/>
      <dgm:spPr/>
      <dgm:t>
        <a:bodyPr/>
        <a:lstStyle/>
        <a:p>
          <a:endParaRPr lang="en-US"/>
        </a:p>
      </dgm:t>
    </dgm:pt>
    <dgm:pt modelId="{506ECAA9-B721-4B92-9AD0-9C9B8B72CC9E}" type="sibTrans" cxnId="{5F5EF711-C8AB-4620-8BBD-338C2AE733BF}">
      <dgm:prSet/>
      <dgm:spPr/>
      <dgm:t>
        <a:bodyPr/>
        <a:lstStyle/>
        <a:p>
          <a:endParaRPr lang="en-US"/>
        </a:p>
      </dgm:t>
    </dgm:pt>
    <dgm:pt modelId="{E02FDBAC-EFB0-483F-8558-FED21B0DB2FD}">
      <dgm:prSet/>
      <dgm:spPr/>
      <dgm:t>
        <a:bodyPr/>
        <a:lstStyle/>
        <a:p>
          <a:r>
            <a:rPr lang="en-US"/>
            <a:t>Preventive Care (per ACA)</a:t>
          </a:r>
        </a:p>
      </dgm:t>
    </dgm:pt>
    <dgm:pt modelId="{24E2D64B-CBE7-4805-843A-C7311D3B2EF6}" type="parTrans" cxnId="{F0ED8473-27C4-4DBC-84BC-D1D0FADAE4AC}">
      <dgm:prSet/>
      <dgm:spPr/>
      <dgm:t>
        <a:bodyPr/>
        <a:lstStyle/>
        <a:p>
          <a:endParaRPr lang="en-US"/>
        </a:p>
      </dgm:t>
    </dgm:pt>
    <dgm:pt modelId="{A81794E8-B3F5-4D63-A70A-B6AF9B1ACEFA}" type="sibTrans" cxnId="{F0ED8473-27C4-4DBC-84BC-D1D0FADAE4AC}">
      <dgm:prSet/>
      <dgm:spPr/>
      <dgm:t>
        <a:bodyPr/>
        <a:lstStyle/>
        <a:p>
          <a:endParaRPr lang="en-US"/>
        </a:p>
      </dgm:t>
    </dgm:pt>
    <dgm:pt modelId="{C732E716-C613-411C-84B5-2991D805FC1D}">
      <dgm:prSet/>
      <dgm:spPr/>
      <dgm:t>
        <a:bodyPr/>
        <a:lstStyle/>
        <a:p>
          <a:r>
            <a:rPr lang="en-US"/>
            <a:t>Routine Eye Exams</a:t>
          </a:r>
        </a:p>
      </dgm:t>
    </dgm:pt>
    <dgm:pt modelId="{5EFCD7F5-3FF7-4C96-988C-6B6F9DF6B36D}" type="parTrans" cxnId="{37279B45-BBEB-41D5-A6B0-119E3A7B3ED1}">
      <dgm:prSet/>
      <dgm:spPr/>
      <dgm:t>
        <a:bodyPr/>
        <a:lstStyle/>
        <a:p>
          <a:endParaRPr lang="en-US"/>
        </a:p>
      </dgm:t>
    </dgm:pt>
    <dgm:pt modelId="{1D7B680C-5457-42D9-831E-0D8595071837}" type="sibTrans" cxnId="{37279B45-BBEB-41D5-A6B0-119E3A7B3ED1}">
      <dgm:prSet/>
      <dgm:spPr/>
      <dgm:t>
        <a:bodyPr/>
        <a:lstStyle/>
        <a:p>
          <a:endParaRPr lang="en-US"/>
        </a:p>
      </dgm:t>
    </dgm:pt>
    <dgm:pt modelId="{96B1C1E0-0A16-410F-A9CA-604D9C19D7B8}">
      <dgm:prSet/>
      <dgm:spPr/>
      <dgm:t>
        <a:bodyPr/>
        <a:lstStyle/>
        <a:p>
          <a:r>
            <a:rPr lang="en-US"/>
            <a:t>Doctor on Demand</a:t>
          </a:r>
        </a:p>
      </dgm:t>
    </dgm:pt>
    <dgm:pt modelId="{A15EF7D1-A5D6-4A04-8217-03364F4453D6}" type="parTrans" cxnId="{5B927440-509E-42B4-B2C7-5354BAF7C9C1}">
      <dgm:prSet/>
      <dgm:spPr/>
      <dgm:t>
        <a:bodyPr/>
        <a:lstStyle/>
        <a:p>
          <a:endParaRPr lang="en-US"/>
        </a:p>
      </dgm:t>
    </dgm:pt>
    <dgm:pt modelId="{B3F61DD5-6EA6-40A6-A42E-42DF0791CEE8}" type="sibTrans" cxnId="{5B927440-509E-42B4-B2C7-5354BAF7C9C1}">
      <dgm:prSet/>
      <dgm:spPr/>
      <dgm:t>
        <a:bodyPr/>
        <a:lstStyle/>
        <a:p>
          <a:endParaRPr lang="en-US"/>
        </a:p>
      </dgm:t>
    </dgm:pt>
    <dgm:pt modelId="{609BE7EA-697E-498A-B8DB-E3789949A597}">
      <dgm:prSet/>
      <dgm:spPr/>
      <dgm:t>
        <a:bodyPr/>
        <a:lstStyle/>
        <a:p>
          <a:r>
            <a:rPr lang="en-US"/>
            <a:t>Subject to Deductible; </a:t>
          </a:r>
          <a:br>
            <a:rPr lang="en-US"/>
          </a:br>
          <a:r>
            <a:rPr lang="en-US"/>
            <a:t>Then Coinsurance</a:t>
          </a:r>
        </a:p>
      </dgm:t>
    </dgm:pt>
    <dgm:pt modelId="{5E693BAE-0945-44F4-894B-3A6A388543E7}" type="parTrans" cxnId="{1A53BAF1-3FA6-47C1-B665-A919F9621E08}">
      <dgm:prSet/>
      <dgm:spPr/>
      <dgm:t>
        <a:bodyPr/>
        <a:lstStyle/>
        <a:p>
          <a:endParaRPr lang="en-US"/>
        </a:p>
      </dgm:t>
    </dgm:pt>
    <dgm:pt modelId="{772ED724-FA9D-41BD-A928-24318D305A0F}" type="sibTrans" cxnId="{1A53BAF1-3FA6-47C1-B665-A919F9621E08}">
      <dgm:prSet/>
      <dgm:spPr/>
      <dgm:t>
        <a:bodyPr/>
        <a:lstStyle/>
        <a:p>
          <a:endParaRPr lang="en-US"/>
        </a:p>
      </dgm:t>
    </dgm:pt>
    <dgm:pt modelId="{50871691-029A-47A1-BC99-9F4D84866975}">
      <dgm:prSet/>
      <dgm:spPr/>
      <dgm:t>
        <a:bodyPr/>
        <a:lstStyle/>
        <a:p>
          <a:r>
            <a:rPr lang="en-US"/>
            <a:t>All other covered medical services</a:t>
          </a:r>
        </a:p>
      </dgm:t>
    </dgm:pt>
    <dgm:pt modelId="{C51CDB11-19E5-4423-83C3-3499F50909AE}" type="parTrans" cxnId="{A9EE9DA8-6973-4440-9359-17054749FF7B}">
      <dgm:prSet/>
      <dgm:spPr/>
      <dgm:t>
        <a:bodyPr/>
        <a:lstStyle/>
        <a:p>
          <a:endParaRPr lang="en-US"/>
        </a:p>
      </dgm:t>
    </dgm:pt>
    <dgm:pt modelId="{B9808684-7879-4E8D-8F3F-9752C48E6C6D}" type="sibTrans" cxnId="{A9EE9DA8-6973-4440-9359-17054749FF7B}">
      <dgm:prSet/>
      <dgm:spPr/>
      <dgm:t>
        <a:bodyPr/>
        <a:lstStyle/>
        <a:p>
          <a:endParaRPr lang="en-US"/>
        </a:p>
      </dgm:t>
    </dgm:pt>
    <dgm:pt modelId="{511F6A99-56F8-4173-A5A1-11B9D446918A}">
      <dgm:prSet/>
      <dgm:spPr/>
      <dgm:t>
        <a:bodyPr/>
        <a:lstStyle/>
        <a:p>
          <a:r>
            <a:rPr lang="en-US"/>
            <a:t>All covered prescriptions</a:t>
          </a:r>
        </a:p>
      </dgm:t>
    </dgm:pt>
    <dgm:pt modelId="{EFA89A7D-CC06-45AF-BD82-2D08B2F2F906}" type="parTrans" cxnId="{318E98F9-368C-43ED-8A41-AC5F87E668E5}">
      <dgm:prSet/>
      <dgm:spPr/>
      <dgm:t>
        <a:bodyPr/>
        <a:lstStyle/>
        <a:p>
          <a:endParaRPr lang="en-US"/>
        </a:p>
      </dgm:t>
    </dgm:pt>
    <dgm:pt modelId="{14E21F71-2B5F-47F9-8920-C4BC13D1CD69}" type="sibTrans" cxnId="{318E98F9-368C-43ED-8A41-AC5F87E668E5}">
      <dgm:prSet/>
      <dgm:spPr/>
      <dgm:t>
        <a:bodyPr/>
        <a:lstStyle/>
        <a:p>
          <a:endParaRPr lang="en-US"/>
        </a:p>
      </dgm:t>
    </dgm:pt>
    <dgm:pt modelId="{4F9C76B9-0243-4F1E-8EEC-4599B248FEC7}">
      <dgm:prSet/>
      <dgm:spPr/>
      <dgm:t>
        <a:bodyPr/>
        <a:lstStyle/>
        <a:p>
          <a:r>
            <a:rPr lang="en-US"/>
            <a:t>Out-of-pocket maximum</a:t>
          </a:r>
          <a:br>
            <a:rPr lang="en-US"/>
          </a:br>
          <a:r>
            <a:rPr lang="en-US"/>
            <a:t>(OOPM)</a:t>
          </a:r>
        </a:p>
      </dgm:t>
    </dgm:pt>
    <dgm:pt modelId="{FA44A293-6968-47B9-BBAB-82E4CE264E74}" type="parTrans" cxnId="{06FC1914-505E-4962-9D91-9A012BC126CE}">
      <dgm:prSet/>
      <dgm:spPr/>
      <dgm:t>
        <a:bodyPr/>
        <a:lstStyle/>
        <a:p>
          <a:endParaRPr lang="en-US"/>
        </a:p>
      </dgm:t>
    </dgm:pt>
    <dgm:pt modelId="{A1075A4B-C9FB-4168-A420-599768F5B2FA}" type="sibTrans" cxnId="{06FC1914-505E-4962-9D91-9A012BC126CE}">
      <dgm:prSet/>
      <dgm:spPr/>
      <dgm:t>
        <a:bodyPr/>
        <a:lstStyle/>
        <a:p>
          <a:endParaRPr lang="en-US"/>
        </a:p>
      </dgm:t>
    </dgm:pt>
    <dgm:pt modelId="{77C881B1-16F1-489F-A3BA-56EC7F690AEB}">
      <dgm:prSet/>
      <dgm:spPr/>
      <dgm:t>
        <a:bodyPr/>
        <a:lstStyle/>
        <a:p>
          <a:r>
            <a:rPr lang="en-US"/>
            <a:t>Once OOPM is met, all covered services and prescriptions are covered in full for the remainder of the plan year</a:t>
          </a:r>
        </a:p>
      </dgm:t>
    </dgm:pt>
    <dgm:pt modelId="{B6BDB170-5C8C-4A9A-B260-3EC4878635A0}" type="parTrans" cxnId="{76291552-35C1-4200-A4BC-172C489706FE}">
      <dgm:prSet/>
      <dgm:spPr/>
      <dgm:t>
        <a:bodyPr/>
        <a:lstStyle/>
        <a:p>
          <a:endParaRPr lang="en-US"/>
        </a:p>
      </dgm:t>
    </dgm:pt>
    <dgm:pt modelId="{D2909FB6-4B29-45DA-8E2F-A28F9C9F7D46}" type="sibTrans" cxnId="{76291552-35C1-4200-A4BC-172C489706FE}">
      <dgm:prSet/>
      <dgm:spPr/>
      <dgm:t>
        <a:bodyPr/>
        <a:lstStyle/>
        <a:p>
          <a:endParaRPr lang="en-US"/>
        </a:p>
      </dgm:t>
    </dgm:pt>
    <dgm:pt modelId="{BDE7EF55-1C48-441E-BFD6-50681B445A4B}">
      <dgm:prSet/>
      <dgm:spPr/>
      <dgm:t>
        <a:bodyPr/>
        <a:lstStyle/>
        <a:p>
          <a:r>
            <a:rPr lang="en-US"/>
            <a:t>Benefit Visit Limits</a:t>
          </a:r>
        </a:p>
      </dgm:t>
    </dgm:pt>
    <dgm:pt modelId="{25B8E829-7093-4372-AAD6-6FDBE0F5AB10}" type="parTrans" cxnId="{5C1D574C-988C-422F-9BE0-7055B2552D25}">
      <dgm:prSet/>
      <dgm:spPr/>
      <dgm:t>
        <a:bodyPr/>
        <a:lstStyle/>
        <a:p>
          <a:endParaRPr lang="en-US"/>
        </a:p>
      </dgm:t>
    </dgm:pt>
    <dgm:pt modelId="{088B57E6-E5EB-47CC-B7D0-09D14C1B79F6}" type="sibTrans" cxnId="{5C1D574C-988C-422F-9BE0-7055B2552D25}">
      <dgm:prSet/>
      <dgm:spPr/>
      <dgm:t>
        <a:bodyPr/>
        <a:lstStyle/>
        <a:p>
          <a:endParaRPr lang="en-US"/>
        </a:p>
      </dgm:t>
    </dgm:pt>
    <dgm:pt modelId="{9967E33D-478C-463D-8708-E029D98F1E53}">
      <dgm:prSet/>
      <dgm:spPr/>
      <dgm:t>
        <a:bodyPr/>
        <a:lstStyle/>
        <a:p>
          <a:r>
            <a:rPr lang="en-US"/>
            <a:t>Unlimited acupuncture, chiropractic and PT, OT and ST </a:t>
          </a:r>
        </a:p>
      </dgm:t>
    </dgm:pt>
    <dgm:pt modelId="{8F303F56-A56C-4E84-BD1C-BC54393FBAB1}" type="parTrans" cxnId="{36EE87B3-4989-424B-ABB4-7300EDD8BB5C}">
      <dgm:prSet/>
      <dgm:spPr/>
      <dgm:t>
        <a:bodyPr/>
        <a:lstStyle/>
        <a:p>
          <a:endParaRPr lang="en-US"/>
        </a:p>
      </dgm:t>
    </dgm:pt>
    <dgm:pt modelId="{0827A909-042C-422A-B50D-729ADA524D98}" type="sibTrans" cxnId="{36EE87B3-4989-424B-ABB4-7300EDD8BB5C}">
      <dgm:prSet/>
      <dgm:spPr/>
      <dgm:t>
        <a:bodyPr/>
        <a:lstStyle/>
        <a:p>
          <a:endParaRPr lang="en-US"/>
        </a:p>
      </dgm:t>
    </dgm:pt>
    <dgm:pt modelId="{C10133DE-994E-45D9-BB96-A6C6FDD20D92}">
      <dgm:prSet/>
      <dgm:spPr/>
      <dgm:t>
        <a:bodyPr/>
        <a:lstStyle/>
        <a:p>
          <a:r>
            <a:rPr lang="en-US"/>
            <a:t>All are subject to your deductible/coinsurance and will incur costs to you (until OOPM is met)</a:t>
          </a:r>
        </a:p>
      </dgm:t>
    </dgm:pt>
    <dgm:pt modelId="{700D073D-8A3C-4E56-84A9-38B21DA22A34}" type="parTrans" cxnId="{5F483EBC-4B19-4A09-828A-72B03BFB74E7}">
      <dgm:prSet/>
      <dgm:spPr/>
      <dgm:t>
        <a:bodyPr/>
        <a:lstStyle/>
        <a:p>
          <a:endParaRPr lang="en-US"/>
        </a:p>
      </dgm:t>
    </dgm:pt>
    <dgm:pt modelId="{A16E75DF-CEFD-49D8-AACF-969AD0FBF2F6}" type="sibTrans" cxnId="{5F483EBC-4B19-4A09-828A-72B03BFB74E7}">
      <dgm:prSet/>
      <dgm:spPr/>
      <dgm:t>
        <a:bodyPr/>
        <a:lstStyle/>
        <a:p>
          <a:endParaRPr lang="en-US"/>
        </a:p>
      </dgm:t>
    </dgm:pt>
    <dgm:pt modelId="{2A5ECE60-A006-46D2-B1DE-683BD5D6BB1C}" type="pres">
      <dgm:prSet presAssocID="{8E469766-FDF8-420F-B3CB-06687742C7BA}" presName="Name0" presStyleCnt="0">
        <dgm:presLayoutVars>
          <dgm:dir/>
          <dgm:animLvl val="lvl"/>
          <dgm:resizeHandles val="exact"/>
        </dgm:presLayoutVars>
      </dgm:prSet>
      <dgm:spPr/>
    </dgm:pt>
    <dgm:pt modelId="{B5A79C30-8F67-4DAD-A7EB-AEA7B46EC490}" type="pres">
      <dgm:prSet presAssocID="{7BA5F10A-1597-4554-997F-0C04F67532EF}" presName="linNode" presStyleCnt="0"/>
      <dgm:spPr/>
    </dgm:pt>
    <dgm:pt modelId="{AE3B0F41-FFB9-4058-A98B-CE6A0A9DDF16}" type="pres">
      <dgm:prSet presAssocID="{7BA5F10A-1597-4554-997F-0C04F67532E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A60417A-DCE9-4B82-BD27-32FD3C4FDAE9}" type="pres">
      <dgm:prSet presAssocID="{7BA5F10A-1597-4554-997F-0C04F67532EF}" presName="descendantText" presStyleLbl="alignAccFollowNode1" presStyleIdx="0" presStyleCnt="4">
        <dgm:presLayoutVars>
          <dgm:bulletEnabled val="1"/>
        </dgm:presLayoutVars>
      </dgm:prSet>
      <dgm:spPr/>
    </dgm:pt>
    <dgm:pt modelId="{FD4C3EAC-1863-44E3-93D3-97451C642029}" type="pres">
      <dgm:prSet presAssocID="{506ECAA9-B721-4B92-9AD0-9C9B8B72CC9E}" presName="sp" presStyleCnt="0"/>
      <dgm:spPr/>
    </dgm:pt>
    <dgm:pt modelId="{511EA883-F1C2-4ED4-A3EE-FCE77CBB925E}" type="pres">
      <dgm:prSet presAssocID="{609BE7EA-697E-498A-B8DB-E3789949A597}" presName="linNode" presStyleCnt="0"/>
      <dgm:spPr/>
    </dgm:pt>
    <dgm:pt modelId="{5CBFED1D-0B6A-4F3A-8383-471E3E81C24A}" type="pres">
      <dgm:prSet presAssocID="{609BE7EA-697E-498A-B8DB-E3789949A59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A31594D-864A-4205-ADB0-1B6F4EEF0C45}" type="pres">
      <dgm:prSet presAssocID="{609BE7EA-697E-498A-B8DB-E3789949A597}" presName="descendantText" presStyleLbl="alignAccFollowNode1" presStyleIdx="1" presStyleCnt="4">
        <dgm:presLayoutVars>
          <dgm:bulletEnabled val="1"/>
        </dgm:presLayoutVars>
      </dgm:prSet>
      <dgm:spPr/>
    </dgm:pt>
    <dgm:pt modelId="{6DFD9AAE-CAEC-477C-85FA-7F9C91F9E8C6}" type="pres">
      <dgm:prSet presAssocID="{772ED724-FA9D-41BD-A928-24318D305A0F}" presName="sp" presStyleCnt="0"/>
      <dgm:spPr/>
    </dgm:pt>
    <dgm:pt modelId="{FD6D1482-3770-447B-8861-F0BBAEB72B77}" type="pres">
      <dgm:prSet presAssocID="{4F9C76B9-0243-4F1E-8EEC-4599B248FEC7}" presName="linNode" presStyleCnt="0"/>
      <dgm:spPr/>
    </dgm:pt>
    <dgm:pt modelId="{0320AA61-40F4-4FA8-9B93-6912B9982B26}" type="pres">
      <dgm:prSet presAssocID="{4F9C76B9-0243-4F1E-8EEC-4599B248FE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668CB6C-2443-4D3C-B87A-AFE05F2E85D3}" type="pres">
      <dgm:prSet presAssocID="{4F9C76B9-0243-4F1E-8EEC-4599B248FEC7}" presName="descendantText" presStyleLbl="alignAccFollowNode1" presStyleIdx="2" presStyleCnt="4">
        <dgm:presLayoutVars>
          <dgm:bulletEnabled val="1"/>
        </dgm:presLayoutVars>
      </dgm:prSet>
      <dgm:spPr/>
    </dgm:pt>
    <dgm:pt modelId="{486D4C10-374C-45CA-8F21-38847CA8865C}" type="pres">
      <dgm:prSet presAssocID="{A1075A4B-C9FB-4168-A420-599768F5B2FA}" presName="sp" presStyleCnt="0"/>
      <dgm:spPr/>
    </dgm:pt>
    <dgm:pt modelId="{E65F8D7F-B7B1-403B-88B8-E16778BFFE0B}" type="pres">
      <dgm:prSet presAssocID="{BDE7EF55-1C48-441E-BFD6-50681B445A4B}" presName="linNode" presStyleCnt="0"/>
      <dgm:spPr/>
    </dgm:pt>
    <dgm:pt modelId="{7A534DE3-2A0B-4BBA-89B0-59C159E7153A}" type="pres">
      <dgm:prSet presAssocID="{BDE7EF55-1C48-441E-BFD6-50681B445A4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BA5FF92-1AF6-4F9F-A50D-5B19304CFB92}" type="pres">
      <dgm:prSet presAssocID="{BDE7EF55-1C48-441E-BFD6-50681B445A4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5E86511-4F61-429D-8220-A1A4FDB2AB24}" type="presOf" srcId="{511F6A99-56F8-4173-A5A1-11B9D446918A}" destId="{DA31594D-864A-4205-ADB0-1B6F4EEF0C45}" srcOrd="0" destOrd="1" presId="urn:microsoft.com/office/officeart/2005/8/layout/vList5"/>
    <dgm:cxn modelId="{5F5EF711-C8AB-4620-8BBD-338C2AE733BF}" srcId="{8E469766-FDF8-420F-B3CB-06687742C7BA}" destId="{7BA5F10A-1597-4554-997F-0C04F67532EF}" srcOrd="0" destOrd="0" parTransId="{A9C50CCD-895E-465B-A955-20E54C37EB22}" sibTransId="{506ECAA9-B721-4B92-9AD0-9C9B8B72CC9E}"/>
    <dgm:cxn modelId="{06FC1914-505E-4962-9D91-9A012BC126CE}" srcId="{8E469766-FDF8-420F-B3CB-06687742C7BA}" destId="{4F9C76B9-0243-4F1E-8EEC-4599B248FEC7}" srcOrd="2" destOrd="0" parTransId="{FA44A293-6968-47B9-BBAB-82E4CE264E74}" sibTransId="{A1075A4B-C9FB-4168-A420-599768F5B2FA}"/>
    <dgm:cxn modelId="{AE6D5A27-C940-41A3-B7BF-EBA08E12C4DE}" type="presOf" srcId="{96B1C1E0-0A16-410F-A9CA-604D9C19D7B8}" destId="{6A60417A-DCE9-4B82-BD27-32FD3C4FDAE9}" srcOrd="0" destOrd="2" presId="urn:microsoft.com/office/officeart/2005/8/layout/vList5"/>
    <dgm:cxn modelId="{32D2532D-DD77-4B54-9F1F-44D2E856E1B4}" type="presOf" srcId="{609BE7EA-697E-498A-B8DB-E3789949A597}" destId="{5CBFED1D-0B6A-4F3A-8383-471E3E81C24A}" srcOrd="0" destOrd="0" presId="urn:microsoft.com/office/officeart/2005/8/layout/vList5"/>
    <dgm:cxn modelId="{5B927440-509E-42B4-B2C7-5354BAF7C9C1}" srcId="{7BA5F10A-1597-4554-997F-0C04F67532EF}" destId="{96B1C1E0-0A16-410F-A9CA-604D9C19D7B8}" srcOrd="2" destOrd="0" parTransId="{A15EF7D1-A5D6-4A04-8217-03364F4453D6}" sibTransId="{B3F61DD5-6EA6-40A6-A42E-42DF0791CEE8}"/>
    <dgm:cxn modelId="{37279B45-BBEB-41D5-A6B0-119E3A7B3ED1}" srcId="{7BA5F10A-1597-4554-997F-0C04F67532EF}" destId="{C732E716-C613-411C-84B5-2991D805FC1D}" srcOrd="1" destOrd="0" parTransId="{5EFCD7F5-3FF7-4C96-988C-6B6F9DF6B36D}" sibTransId="{1D7B680C-5457-42D9-831E-0D8595071837}"/>
    <dgm:cxn modelId="{F3859B47-EFA5-435A-AB44-DA534BF38EDC}" type="presOf" srcId="{C10133DE-994E-45D9-BB96-A6C6FDD20D92}" destId="{5BA5FF92-1AF6-4F9F-A50D-5B19304CFB92}" srcOrd="0" destOrd="1" presId="urn:microsoft.com/office/officeart/2005/8/layout/vList5"/>
    <dgm:cxn modelId="{92E9A86A-A500-4D00-B422-5BCA5F780FB2}" type="presOf" srcId="{9967E33D-478C-463D-8708-E029D98F1E53}" destId="{5BA5FF92-1AF6-4F9F-A50D-5B19304CFB92}" srcOrd="0" destOrd="0" presId="urn:microsoft.com/office/officeart/2005/8/layout/vList5"/>
    <dgm:cxn modelId="{5C1D574C-988C-422F-9BE0-7055B2552D25}" srcId="{8E469766-FDF8-420F-B3CB-06687742C7BA}" destId="{BDE7EF55-1C48-441E-BFD6-50681B445A4B}" srcOrd="3" destOrd="0" parTransId="{25B8E829-7093-4372-AAD6-6FDBE0F5AB10}" sibTransId="{088B57E6-E5EB-47CC-B7D0-09D14C1B79F6}"/>
    <dgm:cxn modelId="{76291552-35C1-4200-A4BC-172C489706FE}" srcId="{4F9C76B9-0243-4F1E-8EEC-4599B248FEC7}" destId="{77C881B1-16F1-489F-A3BA-56EC7F690AEB}" srcOrd="0" destOrd="0" parTransId="{B6BDB170-5C8C-4A9A-B260-3EC4878635A0}" sibTransId="{D2909FB6-4B29-45DA-8E2F-A28F9C9F7D46}"/>
    <dgm:cxn modelId="{F0ED8473-27C4-4DBC-84BC-D1D0FADAE4AC}" srcId="{7BA5F10A-1597-4554-997F-0C04F67532EF}" destId="{E02FDBAC-EFB0-483F-8558-FED21B0DB2FD}" srcOrd="0" destOrd="0" parTransId="{24E2D64B-CBE7-4805-843A-C7311D3B2EF6}" sibTransId="{A81794E8-B3F5-4D63-A70A-B6AF9B1ACEFA}"/>
    <dgm:cxn modelId="{A1F83E7B-5EFB-4911-BEB7-A0FCAA6101C4}" type="presOf" srcId="{E02FDBAC-EFB0-483F-8558-FED21B0DB2FD}" destId="{6A60417A-DCE9-4B82-BD27-32FD3C4FDAE9}" srcOrd="0" destOrd="0" presId="urn:microsoft.com/office/officeart/2005/8/layout/vList5"/>
    <dgm:cxn modelId="{4AA71C84-E885-407F-8096-AFB104FAAC52}" type="presOf" srcId="{77C881B1-16F1-489F-A3BA-56EC7F690AEB}" destId="{9668CB6C-2443-4D3C-B87A-AFE05F2E85D3}" srcOrd="0" destOrd="0" presId="urn:microsoft.com/office/officeart/2005/8/layout/vList5"/>
    <dgm:cxn modelId="{64539189-CBA0-40CE-9986-E0BC4D23BD7B}" type="presOf" srcId="{C732E716-C613-411C-84B5-2991D805FC1D}" destId="{6A60417A-DCE9-4B82-BD27-32FD3C4FDAE9}" srcOrd="0" destOrd="1" presId="urn:microsoft.com/office/officeart/2005/8/layout/vList5"/>
    <dgm:cxn modelId="{A23B4999-EB57-41B7-B4A6-930936534D6D}" type="presOf" srcId="{50871691-029A-47A1-BC99-9F4D84866975}" destId="{DA31594D-864A-4205-ADB0-1B6F4EEF0C45}" srcOrd="0" destOrd="0" presId="urn:microsoft.com/office/officeart/2005/8/layout/vList5"/>
    <dgm:cxn modelId="{A9EE9DA8-6973-4440-9359-17054749FF7B}" srcId="{609BE7EA-697E-498A-B8DB-E3789949A597}" destId="{50871691-029A-47A1-BC99-9F4D84866975}" srcOrd="0" destOrd="0" parTransId="{C51CDB11-19E5-4423-83C3-3499F50909AE}" sibTransId="{B9808684-7879-4E8D-8F3F-9752C48E6C6D}"/>
    <dgm:cxn modelId="{495EDAB1-5D75-4B01-98F9-FF11C00B4689}" type="presOf" srcId="{BDE7EF55-1C48-441E-BFD6-50681B445A4B}" destId="{7A534DE3-2A0B-4BBA-89B0-59C159E7153A}" srcOrd="0" destOrd="0" presId="urn:microsoft.com/office/officeart/2005/8/layout/vList5"/>
    <dgm:cxn modelId="{36EE87B3-4989-424B-ABB4-7300EDD8BB5C}" srcId="{BDE7EF55-1C48-441E-BFD6-50681B445A4B}" destId="{9967E33D-478C-463D-8708-E029D98F1E53}" srcOrd="0" destOrd="0" parTransId="{8F303F56-A56C-4E84-BD1C-BC54393FBAB1}" sibTransId="{0827A909-042C-422A-B50D-729ADA524D98}"/>
    <dgm:cxn modelId="{667733BB-CEC0-4B21-A4C9-9F15D0363005}" type="presOf" srcId="{4F9C76B9-0243-4F1E-8EEC-4599B248FEC7}" destId="{0320AA61-40F4-4FA8-9B93-6912B9982B26}" srcOrd="0" destOrd="0" presId="urn:microsoft.com/office/officeart/2005/8/layout/vList5"/>
    <dgm:cxn modelId="{5F483EBC-4B19-4A09-828A-72B03BFB74E7}" srcId="{BDE7EF55-1C48-441E-BFD6-50681B445A4B}" destId="{C10133DE-994E-45D9-BB96-A6C6FDD20D92}" srcOrd="1" destOrd="0" parTransId="{700D073D-8A3C-4E56-84A9-38B21DA22A34}" sibTransId="{A16E75DF-CEFD-49D8-AACF-969AD0FBF2F6}"/>
    <dgm:cxn modelId="{646202E6-DC13-491B-9F4F-B6B83D583030}" type="presOf" srcId="{7BA5F10A-1597-4554-997F-0C04F67532EF}" destId="{AE3B0F41-FFB9-4058-A98B-CE6A0A9DDF16}" srcOrd="0" destOrd="0" presId="urn:microsoft.com/office/officeart/2005/8/layout/vList5"/>
    <dgm:cxn modelId="{622FF0E6-EAFC-4597-8478-B14C45208D83}" type="presOf" srcId="{8E469766-FDF8-420F-B3CB-06687742C7BA}" destId="{2A5ECE60-A006-46D2-B1DE-683BD5D6BB1C}" srcOrd="0" destOrd="0" presId="urn:microsoft.com/office/officeart/2005/8/layout/vList5"/>
    <dgm:cxn modelId="{1A53BAF1-3FA6-47C1-B665-A919F9621E08}" srcId="{8E469766-FDF8-420F-B3CB-06687742C7BA}" destId="{609BE7EA-697E-498A-B8DB-E3789949A597}" srcOrd="1" destOrd="0" parTransId="{5E693BAE-0945-44F4-894B-3A6A388543E7}" sibTransId="{772ED724-FA9D-41BD-A928-24318D305A0F}"/>
    <dgm:cxn modelId="{318E98F9-368C-43ED-8A41-AC5F87E668E5}" srcId="{609BE7EA-697E-498A-B8DB-E3789949A597}" destId="{511F6A99-56F8-4173-A5A1-11B9D446918A}" srcOrd="1" destOrd="0" parTransId="{EFA89A7D-CC06-45AF-BD82-2D08B2F2F906}" sibTransId="{14E21F71-2B5F-47F9-8920-C4BC13D1CD69}"/>
    <dgm:cxn modelId="{84883ED5-07CB-4076-B9C8-1CC2E0D977FD}" type="presParOf" srcId="{2A5ECE60-A006-46D2-B1DE-683BD5D6BB1C}" destId="{B5A79C30-8F67-4DAD-A7EB-AEA7B46EC490}" srcOrd="0" destOrd="0" presId="urn:microsoft.com/office/officeart/2005/8/layout/vList5"/>
    <dgm:cxn modelId="{B483135E-AEDC-4572-AC1B-AC24FE90ED67}" type="presParOf" srcId="{B5A79C30-8F67-4DAD-A7EB-AEA7B46EC490}" destId="{AE3B0F41-FFB9-4058-A98B-CE6A0A9DDF16}" srcOrd="0" destOrd="0" presId="urn:microsoft.com/office/officeart/2005/8/layout/vList5"/>
    <dgm:cxn modelId="{4AC610D5-6CEA-4BA6-8D2B-EAF0BDA8A8D2}" type="presParOf" srcId="{B5A79C30-8F67-4DAD-A7EB-AEA7B46EC490}" destId="{6A60417A-DCE9-4B82-BD27-32FD3C4FDAE9}" srcOrd="1" destOrd="0" presId="urn:microsoft.com/office/officeart/2005/8/layout/vList5"/>
    <dgm:cxn modelId="{683C3C5A-8899-498D-B8AB-73894243CF81}" type="presParOf" srcId="{2A5ECE60-A006-46D2-B1DE-683BD5D6BB1C}" destId="{FD4C3EAC-1863-44E3-93D3-97451C642029}" srcOrd="1" destOrd="0" presId="urn:microsoft.com/office/officeart/2005/8/layout/vList5"/>
    <dgm:cxn modelId="{1168B23D-4D25-41CF-8916-887AAAC6CE5F}" type="presParOf" srcId="{2A5ECE60-A006-46D2-B1DE-683BD5D6BB1C}" destId="{511EA883-F1C2-4ED4-A3EE-FCE77CBB925E}" srcOrd="2" destOrd="0" presId="urn:microsoft.com/office/officeart/2005/8/layout/vList5"/>
    <dgm:cxn modelId="{40C2488E-6812-42AF-96CD-3C9A27E25253}" type="presParOf" srcId="{511EA883-F1C2-4ED4-A3EE-FCE77CBB925E}" destId="{5CBFED1D-0B6A-4F3A-8383-471E3E81C24A}" srcOrd="0" destOrd="0" presId="urn:microsoft.com/office/officeart/2005/8/layout/vList5"/>
    <dgm:cxn modelId="{A09A5D64-7D13-4DEB-8441-75754B898C2C}" type="presParOf" srcId="{511EA883-F1C2-4ED4-A3EE-FCE77CBB925E}" destId="{DA31594D-864A-4205-ADB0-1B6F4EEF0C45}" srcOrd="1" destOrd="0" presId="urn:microsoft.com/office/officeart/2005/8/layout/vList5"/>
    <dgm:cxn modelId="{DE2335F7-6C97-43B1-9D91-47C8C7837CA4}" type="presParOf" srcId="{2A5ECE60-A006-46D2-B1DE-683BD5D6BB1C}" destId="{6DFD9AAE-CAEC-477C-85FA-7F9C91F9E8C6}" srcOrd="3" destOrd="0" presId="urn:microsoft.com/office/officeart/2005/8/layout/vList5"/>
    <dgm:cxn modelId="{D76277E2-6F14-404A-B2AF-0F03A2E845DF}" type="presParOf" srcId="{2A5ECE60-A006-46D2-B1DE-683BD5D6BB1C}" destId="{FD6D1482-3770-447B-8861-F0BBAEB72B77}" srcOrd="4" destOrd="0" presId="urn:microsoft.com/office/officeart/2005/8/layout/vList5"/>
    <dgm:cxn modelId="{319E6F35-D4DF-478C-B3E1-0E08E1E57E15}" type="presParOf" srcId="{FD6D1482-3770-447B-8861-F0BBAEB72B77}" destId="{0320AA61-40F4-4FA8-9B93-6912B9982B26}" srcOrd="0" destOrd="0" presId="urn:microsoft.com/office/officeart/2005/8/layout/vList5"/>
    <dgm:cxn modelId="{858ED82B-8337-412B-BA48-8BE30B93A807}" type="presParOf" srcId="{FD6D1482-3770-447B-8861-F0BBAEB72B77}" destId="{9668CB6C-2443-4D3C-B87A-AFE05F2E85D3}" srcOrd="1" destOrd="0" presId="urn:microsoft.com/office/officeart/2005/8/layout/vList5"/>
    <dgm:cxn modelId="{C761DD6A-B8BA-4644-88B7-772EB30AD82A}" type="presParOf" srcId="{2A5ECE60-A006-46D2-B1DE-683BD5D6BB1C}" destId="{486D4C10-374C-45CA-8F21-38847CA8865C}" srcOrd="5" destOrd="0" presId="urn:microsoft.com/office/officeart/2005/8/layout/vList5"/>
    <dgm:cxn modelId="{672FB7B6-82E7-4553-B845-56F0FDF38917}" type="presParOf" srcId="{2A5ECE60-A006-46D2-B1DE-683BD5D6BB1C}" destId="{E65F8D7F-B7B1-403B-88B8-E16778BFFE0B}" srcOrd="6" destOrd="0" presId="urn:microsoft.com/office/officeart/2005/8/layout/vList5"/>
    <dgm:cxn modelId="{50415E66-EC36-4C7E-B2D8-8889CADEA652}" type="presParOf" srcId="{E65F8D7F-B7B1-403B-88B8-E16778BFFE0B}" destId="{7A534DE3-2A0B-4BBA-89B0-59C159E7153A}" srcOrd="0" destOrd="0" presId="urn:microsoft.com/office/officeart/2005/8/layout/vList5"/>
    <dgm:cxn modelId="{DBC587DF-F4A8-4D63-83D4-0283D87DFC58}" type="presParOf" srcId="{E65F8D7F-B7B1-403B-88B8-E16778BFFE0B}" destId="{5BA5FF92-1AF6-4F9F-A50D-5B19304CFB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 custT="1"/>
      <dgm:spPr/>
      <dgm:t>
        <a:bodyPr/>
        <a:lstStyle/>
        <a:p>
          <a:pPr algn="ctr"/>
          <a:r>
            <a:rPr lang="en-US" sz="1600" b="1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 custT="1"/>
      <dgm:spPr/>
      <dgm:t>
        <a:bodyPr/>
        <a:lstStyle/>
        <a:p>
          <a:pPr algn="ctr"/>
          <a:r>
            <a:rPr lang="en-US" sz="1600" b="1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pPr algn="l"/>
          <a:r>
            <a:rPr lang="en-US" sz="1400"/>
            <a:t>Provider submits MC claim to HPHC for processing </a:t>
          </a:r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 custT="1"/>
      <dgm:spPr/>
      <dgm:t>
        <a:bodyPr/>
        <a:lstStyle/>
        <a:p>
          <a:pPr algn="ctr"/>
          <a:r>
            <a:rPr lang="en-US" sz="1800" b="1"/>
            <a:t>Claims Paid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pPr algn="l"/>
          <a:r>
            <a:rPr lang="en-US" sz="1400"/>
            <a:t>HP processes the MC claim(s)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734714DD-1CE4-4950-8A99-06BF40670210}">
      <dgm:prSet phldrT="[Text]" custT="1"/>
      <dgm:spPr/>
      <dgm:t>
        <a:bodyPr/>
        <a:lstStyle/>
        <a:p>
          <a:pPr algn="ctr"/>
          <a:r>
            <a:rPr lang="en-US" sz="1800" b="1"/>
            <a:t>Provider Billing/Invoice</a:t>
          </a:r>
        </a:p>
      </dgm:t>
    </dgm:pt>
    <dgm:pt modelId="{76B2BB65-E6B4-4E6D-9170-4B2CAF2D6D62}" type="parTrans" cxnId="{17310D35-D0A0-477F-83CF-9C93100B74CB}">
      <dgm:prSet/>
      <dgm:spPr/>
      <dgm:t>
        <a:bodyPr/>
        <a:lstStyle/>
        <a:p>
          <a:endParaRPr lang="en-US"/>
        </a:p>
      </dgm:t>
    </dgm:pt>
    <dgm:pt modelId="{666EA466-1946-463A-947A-C325C8E45C35}" type="sibTrans" cxnId="{17310D35-D0A0-477F-83CF-9C93100B74CB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 custT="1"/>
      <dgm:spPr/>
      <dgm:t>
        <a:bodyPr/>
        <a:lstStyle/>
        <a:p>
          <a:pPr algn="ctr"/>
          <a:r>
            <a:rPr lang="en-US" sz="1800" b="1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pPr algn="l"/>
          <a:endParaRPr lang="en-US" sz="7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pPr algn="l"/>
          <a:r>
            <a:rPr lang="en-US" sz="1400"/>
            <a:t>You receive Medical Care (MC)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BF0F83A2-946B-4739-A53F-524BA632661D}">
      <dgm:prSet phldrT="[Text]" custT="1"/>
      <dgm:spPr/>
      <dgm:t>
        <a:bodyPr/>
        <a:lstStyle/>
        <a:p>
          <a:pPr algn="l"/>
          <a:r>
            <a:rPr lang="en-US" sz="1400"/>
            <a:t>A predetermined, negotiated rate is applied to the covered benefit. </a:t>
          </a:r>
        </a:p>
      </dgm:t>
    </dgm:pt>
    <dgm:pt modelId="{EF07F7BF-4AA1-4FB7-8838-190D95226DAB}" type="parTrans" cxnId="{9A3E7F01-2999-4F79-BDE6-AAEAC2CCB148}">
      <dgm:prSet/>
      <dgm:spPr/>
      <dgm:t>
        <a:bodyPr/>
        <a:lstStyle/>
        <a:p>
          <a:endParaRPr lang="en-US"/>
        </a:p>
      </dgm:t>
    </dgm:pt>
    <dgm:pt modelId="{39977CB3-2FBC-43F8-8A6D-E7EA71A102BB}" type="sibTrans" cxnId="{9A3E7F01-2999-4F79-BDE6-AAEAC2CCB148}">
      <dgm:prSet/>
      <dgm:spPr/>
      <dgm:t>
        <a:bodyPr/>
        <a:lstStyle/>
        <a:p>
          <a:endParaRPr lang="en-US"/>
        </a:p>
      </dgm:t>
    </dgm:pt>
    <dgm:pt modelId="{96A6764A-3289-4360-B23B-6A556E38A210}">
      <dgm:prSet phldrT="[Text]" custT="1"/>
      <dgm:spPr/>
      <dgm:t>
        <a:bodyPr/>
        <a:lstStyle/>
        <a:p>
          <a:pPr algn="l"/>
          <a:r>
            <a:rPr lang="en-US" sz="1400"/>
            <a:t>Your remaining deductible/coinsurance responsibility is identified and sent to your Provider.</a:t>
          </a:r>
        </a:p>
      </dgm:t>
    </dgm:pt>
    <dgm:pt modelId="{52B3BA5F-3B0A-4866-BB5B-ADA274943944}" type="parTrans" cxnId="{3FACF684-45B7-4ABE-BEC0-9877DEDB0929}">
      <dgm:prSet/>
      <dgm:spPr/>
      <dgm:t>
        <a:bodyPr/>
        <a:lstStyle/>
        <a:p>
          <a:endParaRPr lang="en-US"/>
        </a:p>
      </dgm:t>
    </dgm:pt>
    <dgm:pt modelId="{FE033DA6-7226-42B5-8E57-4FD3E64D5A04}" type="sibTrans" cxnId="{3FACF684-45B7-4ABE-BEC0-9877DEDB0929}">
      <dgm:prSet/>
      <dgm:spPr/>
      <dgm:t>
        <a:bodyPr/>
        <a:lstStyle/>
        <a:p>
          <a:endParaRPr lang="en-US"/>
        </a:p>
      </dgm:t>
    </dgm:pt>
    <dgm:pt modelId="{A15F65A4-A8C3-478F-B42C-BF32E745DFE4}">
      <dgm:prSet phldrT="[Text]" custT="1"/>
      <dgm:spPr/>
      <dgm:t>
        <a:bodyPr/>
        <a:lstStyle/>
        <a:p>
          <a:pPr algn="l"/>
          <a:r>
            <a:rPr lang="en-US" sz="1400"/>
            <a:t>No payment at time of visit</a:t>
          </a:r>
        </a:p>
      </dgm:t>
    </dgm:pt>
    <dgm:pt modelId="{EB7095C7-0EF5-46A3-BD08-188D9A5ECA23}" type="parTrans" cxnId="{E1346AB9-DDE0-45F9-8C82-0F418F8C6991}">
      <dgm:prSet/>
      <dgm:spPr/>
      <dgm:t>
        <a:bodyPr/>
        <a:lstStyle/>
        <a:p>
          <a:endParaRPr lang="en-US"/>
        </a:p>
      </dgm:t>
    </dgm:pt>
    <dgm:pt modelId="{87567B7D-BCF9-4B3A-A28A-835AE54E48CF}" type="sibTrans" cxnId="{E1346AB9-DDE0-45F9-8C82-0F418F8C6991}">
      <dgm:prSet/>
      <dgm:spPr/>
      <dgm:t>
        <a:bodyPr/>
        <a:lstStyle/>
        <a:p>
          <a:endParaRPr lang="en-US"/>
        </a:p>
      </dgm:t>
    </dgm:pt>
    <dgm:pt modelId="{3893EB6B-F853-4080-9FAF-4D61F100C338}">
      <dgm:prSet phldrT="[Text]" custT="1"/>
      <dgm:spPr/>
      <dgm:t>
        <a:bodyPr/>
        <a:lstStyle/>
        <a:p>
          <a:pPr algn="l"/>
          <a:r>
            <a:rPr lang="en-US" sz="1400"/>
            <a:t>Provider bills you for the service based on your remaining deductible/coinsurance responsibility.</a:t>
          </a:r>
        </a:p>
      </dgm:t>
    </dgm:pt>
    <dgm:pt modelId="{1CF2B2D3-495D-454C-8497-EB1CAFDFBF13}" type="parTrans" cxnId="{1EE102A3-1077-4A3D-B92A-097D20C24F64}">
      <dgm:prSet/>
      <dgm:spPr/>
      <dgm:t>
        <a:bodyPr/>
        <a:lstStyle/>
        <a:p>
          <a:endParaRPr lang="en-US"/>
        </a:p>
      </dgm:t>
    </dgm:pt>
    <dgm:pt modelId="{CB9E526F-1055-4972-91E8-0629E9799187}" type="sibTrans" cxnId="{1EE102A3-1077-4A3D-B92A-097D20C24F64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pPr algn="l"/>
          <a:r>
            <a:rPr lang="en-US" sz="1400"/>
            <a:t>Member pays the provider directly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E211879E-2730-4C00-B96E-32A8F63721ED}">
      <dgm:prSet phldrT="[Text]" custT="1"/>
      <dgm:spPr/>
      <dgm:t>
        <a:bodyPr/>
        <a:lstStyle/>
        <a:p>
          <a:pPr algn="l"/>
          <a:r>
            <a:rPr lang="en-US" sz="1400"/>
            <a:t>Using the Benefit Strategies Card - NHIT, District, and/or FSA Funds</a:t>
          </a:r>
        </a:p>
      </dgm:t>
    </dgm:pt>
    <dgm:pt modelId="{A0A69EAB-4F0C-4A4B-AB2B-380BF23D8B36}" type="parTrans" cxnId="{BFF4F0AC-9103-4467-88FD-2D5F41940237}">
      <dgm:prSet/>
      <dgm:spPr/>
      <dgm:t>
        <a:bodyPr/>
        <a:lstStyle/>
        <a:p>
          <a:endParaRPr lang="en-US"/>
        </a:p>
      </dgm:t>
    </dgm:pt>
    <dgm:pt modelId="{CA7BEFD8-28F0-4F37-A7B6-24548A74107F}" type="sibTrans" cxnId="{BFF4F0AC-9103-4467-88FD-2D5F41940237}">
      <dgm:prSet/>
      <dgm:spPr/>
      <dgm:t>
        <a:bodyPr/>
        <a:lstStyle/>
        <a:p>
          <a:endParaRPr lang="en-US"/>
        </a:p>
      </dgm:t>
    </dgm:pt>
    <dgm:pt modelId="{5A1526B2-1415-4EE8-B2C3-D58883E72040}">
      <dgm:prSet phldrT="[Text]" custT="1"/>
      <dgm:spPr/>
      <dgm:t>
        <a:bodyPr/>
        <a:lstStyle/>
        <a:p>
          <a:pPr algn="l"/>
          <a:r>
            <a:rPr lang="en-US" sz="1200" i="1"/>
            <a:t>If the service is not a covered benefit, the member is responsible for covering the full cost determined by the provider.  </a:t>
          </a:r>
        </a:p>
      </dgm:t>
    </dgm:pt>
    <dgm:pt modelId="{70544384-1DE6-44CE-BD3E-77341C4A4764}" type="parTrans" cxnId="{4572DFFA-2CC9-44E6-B35F-ED2E2B7F4D4E}">
      <dgm:prSet/>
      <dgm:spPr/>
      <dgm:t>
        <a:bodyPr/>
        <a:lstStyle/>
        <a:p>
          <a:endParaRPr lang="en-US"/>
        </a:p>
      </dgm:t>
    </dgm:pt>
    <dgm:pt modelId="{3595688D-7CDE-4765-A43D-1E0EAD012188}" type="sibTrans" cxnId="{4572DFFA-2CC9-44E6-B35F-ED2E2B7F4D4E}">
      <dgm:prSet/>
      <dgm:spPr/>
      <dgm:t>
        <a:bodyPr/>
        <a:lstStyle/>
        <a:p>
          <a:endParaRPr lang="en-US"/>
        </a:p>
      </dgm:t>
    </dgm:pt>
    <dgm:pt modelId="{DB75DB91-59C6-4489-8899-EE91B3625870}">
      <dgm:prSet custT="1"/>
      <dgm:spPr/>
      <dgm:t>
        <a:bodyPr/>
        <a:lstStyle/>
        <a:p>
          <a:pPr algn="l"/>
          <a:r>
            <a:rPr lang="en-US" sz="1400"/>
            <a:t>If funds are not available, member is responsible for payment out of their own pocket until the out-of-pocket maximum has been met.  </a:t>
          </a:r>
        </a:p>
      </dgm:t>
    </dgm:pt>
    <dgm:pt modelId="{3C42AA3A-502A-4ECD-910B-7C0F857907FD}" type="parTrans" cxnId="{B94F5F42-BE5B-4368-9F03-EB692CA5E0E4}">
      <dgm:prSet/>
      <dgm:spPr/>
      <dgm:t>
        <a:bodyPr/>
        <a:lstStyle/>
        <a:p>
          <a:endParaRPr lang="en-US"/>
        </a:p>
      </dgm:t>
    </dgm:pt>
    <dgm:pt modelId="{DF69940B-5507-4D0F-9F66-821091E5491C}" type="sibTrans" cxnId="{B94F5F42-BE5B-4368-9F03-EB692CA5E0E4}">
      <dgm:prSet/>
      <dgm:spPr/>
      <dgm:t>
        <a:bodyPr/>
        <a:lstStyle/>
        <a:p>
          <a:endParaRPr lang="en-US"/>
        </a:p>
      </dgm:t>
    </dgm:pt>
    <dgm:pt modelId="{24F344DF-88C5-4136-9DC4-98E42C32D6B6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BF8B7404-DB08-4FCA-9F56-9D75FD17C11A}" type="pres">
      <dgm:prSet presAssocID="{DB3BDEC1-D873-4728-9DE9-C889714905DD}" presName="composite" presStyleCnt="0"/>
      <dgm:spPr/>
    </dgm:pt>
    <dgm:pt modelId="{E8BC31E1-1359-4B1B-95FD-4B10A510E75A}" type="pres">
      <dgm:prSet presAssocID="{DB3BDEC1-D873-4728-9DE9-C889714905DD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91A6E1-702D-4A16-B735-871370D5732D}" type="pres">
      <dgm:prSet presAssocID="{DB3BDEC1-D873-4728-9DE9-C889714905DD}" presName="desTx" presStyleLbl="revTx" presStyleIdx="0" presStyleCnt="5">
        <dgm:presLayoutVars>
          <dgm:bulletEnabled val="1"/>
        </dgm:presLayoutVars>
      </dgm:prSet>
      <dgm:spPr/>
    </dgm:pt>
    <dgm:pt modelId="{57693695-6A78-4689-B105-F1BBF614C855}" type="pres">
      <dgm:prSet presAssocID="{394A2A23-F27B-4A2A-9E26-EC4875082607}" presName="space" presStyleCnt="0"/>
      <dgm:spPr/>
    </dgm:pt>
    <dgm:pt modelId="{CCB73D55-0282-4142-8178-F116693B072F}" type="pres">
      <dgm:prSet presAssocID="{EAC56248-24BB-4400-A0A9-4EF412E68013}" presName="composite" presStyleCnt="0"/>
      <dgm:spPr/>
    </dgm:pt>
    <dgm:pt modelId="{466896B3-3B37-40F8-BD5C-7BDCBA228D00}" type="pres">
      <dgm:prSet presAssocID="{EAC56248-24BB-4400-A0A9-4EF412E6801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A64261F-EAAF-4D93-9D28-828A16689443}" type="pres">
      <dgm:prSet presAssocID="{EAC56248-24BB-4400-A0A9-4EF412E68013}" presName="desTx" presStyleLbl="revTx" presStyleIdx="1" presStyleCnt="5">
        <dgm:presLayoutVars>
          <dgm:bulletEnabled val="1"/>
        </dgm:presLayoutVars>
      </dgm:prSet>
      <dgm:spPr/>
    </dgm:pt>
    <dgm:pt modelId="{39FA3300-3491-4061-9F87-28BAF11233F2}" type="pres">
      <dgm:prSet presAssocID="{920D06CF-DBBE-45FB-8F63-0A5C304AC025}" presName="space" presStyleCnt="0"/>
      <dgm:spPr/>
    </dgm:pt>
    <dgm:pt modelId="{AFABDD93-25BB-4D71-91E8-61475B944000}" type="pres">
      <dgm:prSet presAssocID="{029DD424-8327-4F85-8315-F2C24D1FA701}" presName="composite" presStyleCnt="0"/>
      <dgm:spPr/>
    </dgm:pt>
    <dgm:pt modelId="{38CEAD5C-101F-48F4-AB9D-8A8B5ED1E28D}" type="pres">
      <dgm:prSet presAssocID="{029DD424-8327-4F85-8315-F2C24D1FA701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6CBE541-FF05-448F-953C-150450FA0A76}" type="pres">
      <dgm:prSet presAssocID="{029DD424-8327-4F85-8315-F2C24D1FA701}" presName="desTx" presStyleLbl="revTx" presStyleIdx="2" presStyleCnt="5">
        <dgm:presLayoutVars>
          <dgm:bulletEnabled val="1"/>
        </dgm:presLayoutVars>
      </dgm:prSet>
      <dgm:spPr/>
    </dgm:pt>
    <dgm:pt modelId="{0DBE5764-BE35-4997-B69D-B25596405D83}" type="pres">
      <dgm:prSet presAssocID="{A0143A8E-CAD5-48E7-AEC8-BDE58700D408}" presName="space" presStyleCnt="0"/>
      <dgm:spPr/>
    </dgm:pt>
    <dgm:pt modelId="{ECE91889-7FEC-4F95-B177-051957268F94}" type="pres">
      <dgm:prSet presAssocID="{734714DD-1CE4-4950-8A99-06BF40670210}" presName="composite" presStyleCnt="0"/>
      <dgm:spPr/>
    </dgm:pt>
    <dgm:pt modelId="{F8F4D689-E3D4-4C77-8742-C4EFBFD932D2}" type="pres">
      <dgm:prSet presAssocID="{734714DD-1CE4-4950-8A99-06BF406702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740C45B-BF34-4F66-9068-4F53DB6C2D72}" type="pres">
      <dgm:prSet presAssocID="{734714DD-1CE4-4950-8A99-06BF40670210}" presName="desTx" presStyleLbl="revTx" presStyleIdx="3" presStyleCnt="5">
        <dgm:presLayoutVars>
          <dgm:bulletEnabled val="1"/>
        </dgm:presLayoutVars>
      </dgm:prSet>
      <dgm:spPr/>
    </dgm:pt>
    <dgm:pt modelId="{85101DB7-7B7C-4621-9328-49574CC88236}" type="pres">
      <dgm:prSet presAssocID="{666EA466-1946-463A-947A-C325C8E45C35}" presName="space" presStyleCnt="0"/>
      <dgm:spPr/>
    </dgm:pt>
    <dgm:pt modelId="{63DFEB22-9E24-4171-A510-17DAED0538CF}" type="pres">
      <dgm:prSet presAssocID="{6D761E09-6683-4E3F-A72C-8715B58BA637}" presName="composite" presStyleCnt="0"/>
      <dgm:spPr/>
    </dgm:pt>
    <dgm:pt modelId="{7B35F72C-CDB0-41CD-948C-677DDBA992B0}" type="pres">
      <dgm:prSet presAssocID="{6D761E09-6683-4E3F-A72C-8715B58BA637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D66E3AB-200E-4017-BF56-A6B1CB9C5D54}" type="pres">
      <dgm:prSet presAssocID="{6D761E09-6683-4E3F-A72C-8715B58BA637}" presName="desTx" presStyleLbl="revTx" presStyleIdx="4" presStyleCnt="5">
        <dgm:presLayoutVars>
          <dgm:bulletEnabled val="1"/>
        </dgm:presLayoutVars>
      </dgm:prSet>
      <dgm:spPr/>
    </dgm:pt>
  </dgm:ptLst>
  <dgm:cxnLst>
    <dgm:cxn modelId="{9A3E7F01-2999-4F79-BDE6-AAEAC2CCB148}" srcId="{029DD424-8327-4F85-8315-F2C24D1FA701}" destId="{BF0F83A2-946B-4739-A53F-524BA632661D}" srcOrd="1" destOrd="0" parTransId="{EF07F7BF-4AA1-4FB7-8838-190D95226DAB}" sibTransId="{39977CB3-2FBC-43F8-8A6D-E7EA71A102BB}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1DB5D82D-923D-44D0-BB55-EE237B0195FE}" type="presOf" srcId="{3046F2B0-3752-4B5F-819E-B1DBC8913DE1}" destId="{2D66E3AB-200E-4017-BF56-A6B1CB9C5D54}" srcOrd="0" destOrd="0" presId="urn:microsoft.com/office/officeart/2005/8/layout/chevron1"/>
    <dgm:cxn modelId="{2996D02E-2A8A-4DFE-976E-BD88FD650631}" type="presOf" srcId="{BF0F83A2-946B-4739-A53F-524BA632661D}" destId="{76CBE541-FF05-448F-953C-150450FA0A76}" srcOrd="0" destOrd="1" presId="urn:microsoft.com/office/officeart/2005/8/layout/chevron1"/>
    <dgm:cxn modelId="{17310D35-D0A0-477F-83CF-9C93100B74CB}" srcId="{106685D1-CF31-4FFA-82D8-34855357CA40}" destId="{734714DD-1CE4-4950-8A99-06BF40670210}" srcOrd="3" destOrd="0" parTransId="{76B2BB65-E6B4-4E6D-9170-4B2CAF2D6D62}" sibTransId="{666EA466-1946-463A-947A-C325C8E45C35}"/>
    <dgm:cxn modelId="{B94F5F42-BE5B-4368-9F03-EB692CA5E0E4}" srcId="{3046F2B0-3752-4B5F-819E-B1DBC8913DE1}" destId="{DB75DB91-59C6-4489-8899-EE91B3625870}" srcOrd="1" destOrd="0" parTransId="{3C42AA3A-502A-4ECD-910B-7C0F857907FD}" sibTransId="{DF69940B-5507-4D0F-9F66-821091E5491C}"/>
    <dgm:cxn modelId="{4B8E9866-0C0F-4A99-A63C-0C2B8F9FF6D0}" type="presOf" srcId="{53BA1506-5F04-455E-BEEB-8A45CFC64BDF}" destId="{7091A6E1-702D-4A16-B735-871370D5732D}" srcOrd="0" destOrd="2" presId="urn:microsoft.com/office/officeart/2005/8/layout/chevron1"/>
    <dgm:cxn modelId="{C6F6A549-48DC-4935-A787-04A343141734}" type="presOf" srcId="{106685D1-CF31-4FFA-82D8-34855357CA40}" destId="{24F344DF-88C5-4136-9DC4-98E42C32D6B6}" srcOrd="0" destOrd="0" presId="urn:microsoft.com/office/officeart/2005/8/layout/chevron1"/>
    <dgm:cxn modelId="{62CDE76A-3753-4EAB-8ACB-BCA55F674CAE}" type="presOf" srcId="{734714DD-1CE4-4950-8A99-06BF40670210}" destId="{F8F4D689-E3D4-4C77-8742-C4EFBFD932D2}" srcOrd="0" destOrd="0" presId="urn:microsoft.com/office/officeart/2005/8/layout/chevron1"/>
    <dgm:cxn modelId="{CF29994C-FE6B-4659-92D6-95C2C55591BA}" type="presOf" srcId="{EAC56248-24BB-4400-A0A9-4EF412E68013}" destId="{466896B3-3B37-40F8-BD5C-7BDCBA228D00}" srcOrd="0" destOrd="0" presId="urn:microsoft.com/office/officeart/2005/8/layout/chevron1"/>
    <dgm:cxn modelId="{58C62D51-D889-4071-B001-DA997EDEE359}" type="presOf" srcId="{E211879E-2730-4C00-B96E-32A8F63721ED}" destId="{2D66E3AB-200E-4017-BF56-A6B1CB9C5D54}" srcOrd="0" destOrd="1" presId="urn:microsoft.com/office/officeart/2005/8/layout/chevron1"/>
    <dgm:cxn modelId="{72183552-AD41-4F9C-9262-10C841BF37A0}" type="presOf" srcId="{029DD424-8327-4F85-8315-F2C24D1FA701}" destId="{38CEAD5C-101F-48F4-AB9D-8A8B5ED1E28D}" srcOrd="0" destOrd="0" presId="urn:microsoft.com/office/officeart/2005/8/layout/chevron1"/>
    <dgm:cxn modelId="{3FACF684-45B7-4ABE-BEC0-9877DEDB0929}" srcId="{029DD424-8327-4F85-8315-F2C24D1FA701}" destId="{96A6764A-3289-4360-B23B-6A556E38A210}" srcOrd="2" destOrd="0" parTransId="{52B3BA5F-3B0A-4866-BB5B-ADA274943944}" sibTransId="{FE033DA6-7226-42B5-8E57-4FD3E64D5A04}"/>
    <dgm:cxn modelId="{16A52389-CDA8-4834-8FC8-D336E8E1839D}" type="presOf" srcId="{6D761E09-6683-4E3F-A72C-8715B58BA637}" destId="{7B35F72C-CDB0-41CD-948C-677DDBA992B0}" srcOrd="0" destOrd="0" presId="urn:microsoft.com/office/officeart/2005/8/layout/chevron1"/>
    <dgm:cxn modelId="{C9EA4A89-5B51-4B47-8256-122C94D5A662}" type="presOf" srcId="{3893EB6B-F853-4080-9FAF-4D61F100C338}" destId="{C740C45B-BF34-4F66-9068-4F53DB6C2D72}" srcOrd="0" destOrd="0" presId="urn:microsoft.com/office/officeart/2005/8/layout/chevron1"/>
    <dgm:cxn modelId="{0C070F94-5E16-4B80-91BC-08EEC66DE52B}" type="presOf" srcId="{382D3C45-A518-47CA-B9DF-923AE26E51E8}" destId="{76CBE541-FF05-448F-953C-150450FA0A76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1EE102A3-1077-4A3D-B92A-097D20C24F64}" srcId="{734714DD-1CE4-4950-8A99-06BF40670210}" destId="{3893EB6B-F853-4080-9FAF-4D61F100C338}" srcOrd="0" destOrd="0" parTransId="{1CF2B2D3-495D-454C-8497-EB1CAFDFBF13}" sibTransId="{CB9E526F-1055-4972-91E8-0629E9799187}"/>
    <dgm:cxn modelId="{BFF4F0AC-9103-4467-88FD-2D5F41940237}" srcId="{3046F2B0-3752-4B5F-819E-B1DBC8913DE1}" destId="{E211879E-2730-4C00-B96E-32A8F63721ED}" srcOrd="0" destOrd="0" parTransId="{A0A69EAB-4F0C-4A4B-AB2B-380BF23D8B36}" sibTransId="{CA7BEFD8-28F0-4F37-A7B6-24548A74107F}"/>
    <dgm:cxn modelId="{6981A7B4-F5E9-46BF-B813-74CBB17586ED}" type="presOf" srcId="{C910BAE0-9614-4AD2-8C5C-6FE523151D26}" destId="{AA64261F-EAAF-4D93-9D28-828A16689443}" srcOrd="0" destOrd="0" presId="urn:microsoft.com/office/officeart/2005/8/layout/chevron1"/>
    <dgm:cxn modelId="{111149B5-2577-4EDD-AAB0-FA0B2205EF91}" type="presOf" srcId="{DB75DB91-59C6-4489-8899-EE91B3625870}" destId="{2D66E3AB-200E-4017-BF56-A6B1CB9C5D54}" srcOrd="0" destOrd="2" presId="urn:microsoft.com/office/officeart/2005/8/layout/chevron1"/>
    <dgm:cxn modelId="{E2E4B3B5-163B-4337-A4E0-054ACE63FB18}" type="presOf" srcId="{0B5855D2-47A9-4ECD-855F-88D2637C613A}" destId="{7091A6E1-702D-4A16-B735-871370D5732D}" srcOrd="0" destOrd="0" presId="urn:microsoft.com/office/officeart/2005/8/layout/chevron1"/>
    <dgm:cxn modelId="{B159C8B5-A899-4FB9-9E09-28EDEA85974A}" type="presOf" srcId="{A15F65A4-A8C3-478F-B42C-BF32E745DFE4}" destId="{7091A6E1-702D-4A16-B735-871370D5732D}" srcOrd="0" destOrd="1" presId="urn:microsoft.com/office/officeart/2005/8/layout/chevron1"/>
    <dgm:cxn modelId="{E1346AB9-DDE0-45F9-8C82-0F418F8C6991}" srcId="{DB3BDEC1-D873-4728-9DE9-C889714905DD}" destId="{A15F65A4-A8C3-478F-B42C-BF32E745DFE4}" srcOrd="1" destOrd="0" parTransId="{EB7095C7-0EF5-46A3-BD08-188D9A5ECA23}" sibTransId="{87567B7D-BCF9-4B3A-A28A-835AE54E48CF}"/>
    <dgm:cxn modelId="{C332C8BB-560F-4A5B-9F72-360F004FAF4A}" type="presOf" srcId="{96A6764A-3289-4360-B23B-6A556E38A210}" destId="{76CBE541-FF05-448F-953C-150450FA0A76}" srcOrd="0" destOrd="2" presId="urn:microsoft.com/office/officeart/2005/8/layout/chevron1"/>
    <dgm:cxn modelId="{CD6FB4C4-F0F2-4674-9097-7F447CAD5EE9}" srcId="{DB3BDEC1-D873-4728-9DE9-C889714905DD}" destId="{53BA1506-5F04-455E-BEEB-8A45CFC64BDF}" srcOrd="2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4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D9E9D9D9-5D8F-457C-BD2D-8C4CDC116538}" type="presOf" srcId="{DB3BDEC1-D873-4728-9DE9-C889714905DD}" destId="{E8BC31E1-1359-4B1B-95FD-4B10A510E75A}" srcOrd="0" destOrd="0" presId="urn:microsoft.com/office/officeart/2005/8/layout/chevron1"/>
    <dgm:cxn modelId="{DFFD3EDB-D523-4BBA-88A1-E8BF11C1AEE7}" type="presOf" srcId="{5A1526B2-1415-4EE8-B2C3-D58883E72040}" destId="{2D66E3AB-200E-4017-BF56-A6B1CB9C5D54}" srcOrd="0" destOrd="3" presId="urn:microsoft.com/office/officeart/2005/8/layout/chevron1"/>
    <dgm:cxn modelId="{4572DFFA-2CC9-44E6-B35F-ED2E2B7F4D4E}" srcId="{6D761E09-6683-4E3F-A72C-8715B58BA637}" destId="{5A1526B2-1415-4EE8-B2C3-D58883E72040}" srcOrd="1" destOrd="0" parTransId="{70544384-1DE6-44CE-BD3E-77341C4A4764}" sibTransId="{3595688D-7CDE-4765-A43D-1E0EAD012188}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0A023292-E9C8-494A-BB63-14042948D7CE}" type="presParOf" srcId="{24F344DF-88C5-4136-9DC4-98E42C32D6B6}" destId="{BF8B7404-DB08-4FCA-9F56-9D75FD17C11A}" srcOrd="0" destOrd="0" presId="urn:microsoft.com/office/officeart/2005/8/layout/chevron1"/>
    <dgm:cxn modelId="{8F10D061-DDB9-4194-9A96-D26139E432D3}" type="presParOf" srcId="{BF8B7404-DB08-4FCA-9F56-9D75FD17C11A}" destId="{E8BC31E1-1359-4B1B-95FD-4B10A510E75A}" srcOrd="0" destOrd="0" presId="urn:microsoft.com/office/officeart/2005/8/layout/chevron1"/>
    <dgm:cxn modelId="{9198B3B0-05A1-444E-AC16-C34A322DB8D3}" type="presParOf" srcId="{BF8B7404-DB08-4FCA-9F56-9D75FD17C11A}" destId="{7091A6E1-702D-4A16-B735-871370D5732D}" srcOrd="1" destOrd="0" presId="urn:microsoft.com/office/officeart/2005/8/layout/chevron1"/>
    <dgm:cxn modelId="{B16E81CD-F331-4A93-A461-189126C62119}" type="presParOf" srcId="{24F344DF-88C5-4136-9DC4-98E42C32D6B6}" destId="{57693695-6A78-4689-B105-F1BBF614C855}" srcOrd="1" destOrd="0" presId="urn:microsoft.com/office/officeart/2005/8/layout/chevron1"/>
    <dgm:cxn modelId="{ACBA7721-A4D9-40FC-9E20-95503686724D}" type="presParOf" srcId="{24F344DF-88C5-4136-9DC4-98E42C32D6B6}" destId="{CCB73D55-0282-4142-8178-F116693B072F}" srcOrd="2" destOrd="0" presId="urn:microsoft.com/office/officeart/2005/8/layout/chevron1"/>
    <dgm:cxn modelId="{FAE895CB-CE35-4FA3-8DE6-5FEB6B78B15C}" type="presParOf" srcId="{CCB73D55-0282-4142-8178-F116693B072F}" destId="{466896B3-3B37-40F8-BD5C-7BDCBA228D00}" srcOrd="0" destOrd="0" presId="urn:microsoft.com/office/officeart/2005/8/layout/chevron1"/>
    <dgm:cxn modelId="{58FE6533-685D-4CC3-8F4E-33E3CB3612FB}" type="presParOf" srcId="{CCB73D55-0282-4142-8178-F116693B072F}" destId="{AA64261F-EAAF-4D93-9D28-828A16689443}" srcOrd="1" destOrd="0" presId="urn:microsoft.com/office/officeart/2005/8/layout/chevron1"/>
    <dgm:cxn modelId="{0FFB74B0-E437-4936-A92D-1DB07C63AAAD}" type="presParOf" srcId="{24F344DF-88C5-4136-9DC4-98E42C32D6B6}" destId="{39FA3300-3491-4061-9F87-28BAF11233F2}" srcOrd="3" destOrd="0" presId="urn:microsoft.com/office/officeart/2005/8/layout/chevron1"/>
    <dgm:cxn modelId="{B2074BCF-2866-42DB-817B-9C2DF911A75F}" type="presParOf" srcId="{24F344DF-88C5-4136-9DC4-98E42C32D6B6}" destId="{AFABDD93-25BB-4D71-91E8-61475B944000}" srcOrd="4" destOrd="0" presId="urn:microsoft.com/office/officeart/2005/8/layout/chevron1"/>
    <dgm:cxn modelId="{2EF28AA6-12A7-475E-B3F3-6ADFC2698EA8}" type="presParOf" srcId="{AFABDD93-25BB-4D71-91E8-61475B944000}" destId="{38CEAD5C-101F-48F4-AB9D-8A8B5ED1E28D}" srcOrd="0" destOrd="0" presId="urn:microsoft.com/office/officeart/2005/8/layout/chevron1"/>
    <dgm:cxn modelId="{C41BB7E2-CE20-4893-9F9F-7B332BCBCB73}" type="presParOf" srcId="{AFABDD93-25BB-4D71-91E8-61475B944000}" destId="{76CBE541-FF05-448F-953C-150450FA0A76}" srcOrd="1" destOrd="0" presId="urn:microsoft.com/office/officeart/2005/8/layout/chevron1"/>
    <dgm:cxn modelId="{E976D86D-DC5E-445C-8E4C-DC7819E46A6D}" type="presParOf" srcId="{24F344DF-88C5-4136-9DC4-98E42C32D6B6}" destId="{0DBE5764-BE35-4997-B69D-B25596405D83}" srcOrd="5" destOrd="0" presId="urn:microsoft.com/office/officeart/2005/8/layout/chevron1"/>
    <dgm:cxn modelId="{E3E0A302-1351-4301-B44B-E4210E8AE037}" type="presParOf" srcId="{24F344DF-88C5-4136-9DC4-98E42C32D6B6}" destId="{ECE91889-7FEC-4F95-B177-051957268F94}" srcOrd="6" destOrd="0" presId="urn:microsoft.com/office/officeart/2005/8/layout/chevron1"/>
    <dgm:cxn modelId="{085AC242-C1D3-46C7-AE4A-869E3C20CE02}" type="presParOf" srcId="{ECE91889-7FEC-4F95-B177-051957268F94}" destId="{F8F4D689-E3D4-4C77-8742-C4EFBFD932D2}" srcOrd="0" destOrd="0" presId="urn:microsoft.com/office/officeart/2005/8/layout/chevron1"/>
    <dgm:cxn modelId="{17F8E16B-5970-447B-BB99-566B018F0D15}" type="presParOf" srcId="{ECE91889-7FEC-4F95-B177-051957268F94}" destId="{C740C45B-BF34-4F66-9068-4F53DB6C2D72}" srcOrd="1" destOrd="0" presId="urn:microsoft.com/office/officeart/2005/8/layout/chevron1"/>
    <dgm:cxn modelId="{30F5F994-8C6D-4844-980C-B8802F007222}" type="presParOf" srcId="{24F344DF-88C5-4136-9DC4-98E42C32D6B6}" destId="{85101DB7-7B7C-4621-9328-49574CC88236}" srcOrd="7" destOrd="0" presId="urn:microsoft.com/office/officeart/2005/8/layout/chevron1"/>
    <dgm:cxn modelId="{114D9245-87B5-4A4C-92C9-62B154950561}" type="presParOf" srcId="{24F344DF-88C5-4136-9DC4-98E42C32D6B6}" destId="{63DFEB22-9E24-4171-A510-17DAED0538CF}" srcOrd="8" destOrd="0" presId="urn:microsoft.com/office/officeart/2005/8/layout/chevron1"/>
    <dgm:cxn modelId="{BB931FE8-654A-4321-B24D-A5407027D0E2}" type="presParOf" srcId="{63DFEB22-9E24-4171-A510-17DAED0538CF}" destId="{7B35F72C-CDB0-41CD-948C-677DDBA992B0}" srcOrd="0" destOrd="0" presId="urn:microsoft.com/office/officeart/2005/8/layout/chevron1"/>
    <dgm:cxn modelId="{69A90F95-D906-43D8-BA97-C6B2CABBF4A7}" type="presParOf" srcId="{63DFEB22-9E24-4171-A510-17DAED0538CF}" destId="{2D66E3AB-200E-4017-BF56-A6B1CB9C5D5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6685D1-CF31-4FFA-82D8-34855357CA40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B3BDEC1-D873-4728-9DE9-C889714905DD}">
      <dgm:prSet phldrT="[Text]"/>
      <dgm:spPr/>
      <dgm:t>
        <a:bodyPr/>
        <a:lstStyle/>
        <a:p>
          <a:r>
            <a:rPr lang="en-US"/>
            <a:t>Visit PCP/Specialist </a:t>
          </a:r>
        </a:p>
      </dgm:t>
    </dgm:pt>
    <dgm:pt modelId="{0531D146-DDE9-4F13-94A4-3D035C2AEBD3}" type="parTrans" cxnId="{CC35A6C5-DD45-4F8F-A437-1F21146B6ADD}">
      <dgm:prSet/>
      <dgm:spPr/>
      <dgm:t>
        <a:bodyPr/>
        <a:lstStyle/>
        <a:p>
          <a:endParaRPr lang="en-US"/>
        </a:p>
      </dgm:t>
    </dgm:pt>
    <dgm:pt modelId="{394A2A23-F27B-4A2A-9E26-EC4875082607}" type="sibTrans" cxnId="{CC35A6C5-DD45-4F8F-A437-1F21146B6ADD}">
      <dgm:prSet/>
      <dgm:spPr/>
      <dgm:t>
        <a:bodyPr/>
        <a:lstStyle/>
        <a:p>
          <a:endParaRPr lang="en-US"/>
        </a:p>
      </dgm:t>
    </dgm:pt>
    <dgm:pt modelId="{EAC56248-24BB-4400-A0A9-4EF412E68013}">
      <dgm:prSet phldrT="[Text]"/>
      <dgm:spPr/>
      <dgm:t>
        <a:bodyPr/>
        <a:lstStyle/>
        <a:p>
          <a:r>
            <a:rPr lang="en-US"/>
            <a:t>After Appointment</a:t>
          </a:r>
        </a:p>
      </dgm:t>
    </dgm:pt>
    <dgm:pt modelId="{2CEE09E8-5899-4381-AA77-805D7A2991E6}" type="parTrans" cxnId="{840F83CF-BAD5-4599-B0BD-7BFF7ED8B623}">
      <dgm:prSet/>
      <dgm:spPr/>
      <dgm:t>
        <a:bodyPr/>
        <a:lstStyle/>
        <a:p>
          <a:endParaRPr lang="en-US"/>
        </a:p>
      </dgm:t>
    </dgm:pt>
    <dgm:pt modelId="{920D06CF-DBBE-45FB-8F63-0A5C304AC025}" type="sibTrans" cxnId="{840F83CF-BAD5-4599-B0BD-7BFF7ED8B623}">
      <dgm:prSet/>
      <dgm:spPr/>
      <dgm:t>
        <a:bodyPr/>
        <a:lstStyle/>
        <a:p>
          <a:endParaRPr lang="en-US"/>
        </a:p>
      </dgm:t>
    </dgm:pt>
    <dgm:pt modelId="{C910BAE0-9614-4AD2-8C5C-6FE523151D26}">
      <dgm:prSet phldrT="[Text]" custT="1"/>
      <dgm:spPr/>
      <dgm:t>
        <a:bodyPr/>
        <a:lstStyle/>
        <a:p>
          <a:r>
            <a:rPr lang="en-US" sz="1400"/>
            <a:t>Pharmacy</a:t>
          </a:r>
          <a:r>
            <a:rPr lang="en-US" sz="1400" baseline="0"/>
            <a:t> receives and fills the Script as directed from you Physician.</a:t>
          </a:r>
          <a:endParaRPr lang="en-US" sz="1400"/>
        </a:p>
      </dgm:t>
    </dgm:pt>
    <dgm:pt modelId="{920233E6-7BE5-4448-82B8-D34A49D8AB46}" type="parTrans" cxnId="{7D04D81B-1989-40F2-9209-B963E7B7C6A4}">
      <dgm:prSet/>
      <dgm:spPr/>
      <dgm:t>
        <a:bodyPr/>
        <a:lstStyle/>
        <a:p>
          <a:endParaRPr lang="en-US"/>
        </a:p>
      </dgm:t>
    </dgm:pt>
    <dgm:pt modelId="{E028020B-A8A7-4022-B981-17E357CC2120}" type="sibTrans" cxnId="{7D04D81B-1989-40F2-9209-B963E7B7C6A4}">
      <dgm:prSet/>
      <dgm:spPr/>
      <dgm:t>
        <a:bodyPr/>
        <a:lstStyle/>
        <a:p>
          <a:endParaRPr lang="en-US"/>
        </a:p>
      </dgm:t>
    </dgm:pt>
    <dgm:pt modelId="{029DD424-8327-4F85-8315-F2C24D1FA701}">
      <dgm:prSet phldrT="[Text]"/>
      <dgm:spPr/>
      <dgm:t>
        <a:bodyPr/>
        <a:lstStyle/>
        <a:p>
          <a:r>
            <a:rPr lang="en-US"/>
            <a:t>Pharmacy Charges</a:t>
          </a:r>
        </a:p>
      </dgm:t>
    </dgm:pt>
    <dgm:pt modelId="{FCB14889-E592-4610-9770-2FD32866509C}" type="parTrans" cxnId="{8203AD0D-EF21-45C8-A3BC-70FFF6A3DA87}">
      <dgm:prSet/>
      <dgm:spPr/>
      <dgm:t>
        <a:bodyPr/>
        <a:lstStyle/>
        <a:p>
          <a:endParaRPr lang="en-US"/>
        </a:p>
      </dgm:t>
    </dgm:pt>
    <dgm:pt modelId="{A0143A8E-CAD5-48E7-AEC8-BDE58700D408}" type="sibTrans" cxnId="{8203AD0D-EF21-45C8-A3BC-70FFF6A3DA87}">
      <dgm:prSet/>
      <dgm:spPr/>
      <dgm:t>
        <a:bodyPr/>
        <a:lstStyle/>
        <a:p>
          <a:endParaRPr lang="en-US"/>
        </a:p>
      </dgm:t>
    </dgm:pt>
    <dgm:pt modelId="{382D3C45-A518-47CA-B9DF-923AE26E51E8}">
      <dgm:prSet phldrT="[Text]" custT="1"/>
      <dgm:spPr/>
      <dgm:t>
        <a:bodyPr/>
        <a:lstStyle/>
        <a:p>
          <a:r>
            <a:rPr lang="en-US" sz="1400"/>
            <a:t>Pharmacy confirms your coverage using your ID card. </a:t>
          </a:r>
        </a:p>
      </dgm:t>
    </dgm:pt>
    <dgm:pt modelId="{8BD9EDEE-9FB7-4CE5-A539-83D7E8E4B440}" type="parTrans" cxnId="{CAF4A1FD-FF52-445E-9A46-400F6FF48E96}">
      <dgm:prSet/>
      <dgm:spPr/>
      <dgm:t>
        <a:bodyPr/>
        <a:lstStyle/>
        <a:p>
          <a:endParaRPr lang="en-US"/>
        </a:p>
      </dgm:t>
    </dgm:pt>
    <dgm:pt modelId="{EACF5343-D28A-4593-959F-33F109CF3C2D}" type="sibTrans" cxnId="{CAF4A1FD-FF52-445E-9A46-400F6FF48E96}">
      <dgm:prSet/>
      <dgm:spPr/>
      <dgm:t>
        <a:bodyPr/>
        <a:lstStyle/>
        <a:p>
          <a:endParaRPr lang="en-US"/>
        </a:p>
      </dgm:t>
    </dgm:pt>
    <dgm:pt modelId="{6D761E09-6683-4E3F-A72C-8715B58BA637}">
      <dgm:prSet phldrT="[Text]"/>
      <dgm:spPr/>
      <dgm:t>
        <a:bodyPr/>
        <a:lstStyle/>
        <a:p>
          <a:r>
            <a:rPr lang="en-US"/>
            <a:t>Member Payment</a:t>
          </a:r>
        </a:p>
      </dgm:t>
    </dgm:pt>
    <dgm:pt modelId="{AF8A6C7C-C58B-48CF-AB74-9447D098650F}" type="parTrans" cxnId="{DD83AACF-7F52-4676-9FF2-14D7141D8535}">
      <dgm:prSet/>
      <dgm:spPr/>
      <dgm:t>
        <a:bodyPr/>
        <a:lstStyle/>
        <a:p>
          <a:endParaRPr lang="en-US"/>
        </a:p>
      </dgm:t>
    </dgm:pt>
    <dgm:pt modelId="{DDEDE8A2-0194-4DB2-9DA0-78F024FCE5A7}" type="sibTrans" cxnId="{DD83AACF-7F52-4676-9FF2-14D7141D8535}">
      <dgm:prSet/>
      <dgm:spPr/>
      <dgm:t>
        <a:bodyPr/>
        <a:lstStyle/>
        <a:p>
          <a:endParaRPr lang="en-US"/>
        </a:p>
      </dgm:t>
    </dgm:pt>
    <dgm:pt modelId="{53BA1506-5F04-455E-BEEB-8A45CFC64BDF}">
      <dgm:prSet phldrT="[Text]"/>
      <dgm:spPr/>
      <dgm:t>
        <a:bodyPr/>
        <a:lstStyle/>
        <a:p>
          <a:endParaRPr lang="en-US" sz="1500"/>
        </a:p>
      </dgm:t>
    </dgm:pt>
    <dgm:pt modelId="{6959651C-1347-4E4D-A4E2-C13E9F68DCC6}" type="parTrans" cxnId="{CD6FB4C4-F0F2-4674-9097-7F447CAD5EE9}">
      <dgm:prSet/>
      <dgm:spPr/>
      <dgm:t>
        <a:bodyPr/>
        <a:lstStyle/>
        <a:p>
          <a:endParaRPr lang="en-US"/>
        </a:p>
      </dgm:t>
    </dgm:pt>
    <dgm:pt modelId="{00C56254-3FDF-4773-BE5F-AF5AF5958665}" type="sibTrans" cxnId="{CD6FB4C4-F0F2-4674-9097-7F447CAD5EE9}">
      <dgm:prSet/>
      <dgm:spPr/>
      <dgm:t>
        <a:bodyPr/>
        <a:lstStyle/>
        <a:p>
          <a:endParaRPr lang="en-US"/>
        </a:p>
      </dgm:t>
    </dgm:pt>
    <dgm:pt modelId="{0B5855D2-47A9-4ECD-855F-88D2637C613A}">
      <dgm:prSet phldrT="[Text]" custT="1"/>
      <dgm:spPr/>
      <dgm:t>
        <a:bodyPr/>
        <a:lstStyle/>
        <a:p>
          <a:r>
            <a:rPr lang="en-US" sz="1400"/>
            <a:t>You receive a Script from your Physician or they “call it in” to your preferred pharmacy.</a:t>
          </a:r>
        </a:p>
      </dgm:t>
    </dgm:pt>
    <dgm:pt modelId="{BF5203F3-F7FC-48AE-A2DD-C950F96D8E8A}" type="parTrans" cxnId="{454EB7D4-1DCD-4DDE-AF49-7AA07B671FF0}">
      <dgm:prSet/>
      <dgm:spPr/>
      <dgm:t>
        <a:bodyPr/>
        <a:lstStyle/>
        <a:p>
          <a:endParaRPr lang="en-US"/>
        </a:p>
      </dgm:t>
    </dgm:pt>
    <dgm:pt modelId="{BB9EE1D3-8326-4172-9FF5-4D91DD1A90B8}" type="sibTrans" cxnId="{454EB7D4-1DCD-4DDE-AF49-7AA07B671FF0}">
      <dgm:prSet/>
      <dgm:spPr/>
      <dgm:t>
        <a:bodyPr/>
        <a:lstStyle/>
        <a:p>
          <a:endParaRPr lang="en-US"/>
        </a:p>
      </dgm:t>
    </dgm:pt>
    <dgm:pt modelId="{3046F2B0-3752-4B5F-819E-B1DBC8913DE1}">
      <dgm:prSet phldrT="[Text]" custT="1"/>
      <dgm:spPr/>
      <dgm:t>
        <a:bodyPr/>
        <a:lstStyle/>
        <a:p>
          <a:r>
            <a:rPr lang="en-US" sz="1400"/>
            <a:t>Member pays the pharmacist directly:</a:t>
          </a:r>
        </a:p>
      </dgm:t>
    </dgm:pt>
    <dgm:pt modelId="{C647507B-6D8F-4864-897F-89E772472BDA}" type="parTrans" cxnId="{3064449F-F2A9-4F59-90DC-B53D7E04E63E}">
      <dgm:prSet/>
      <dgm:spPr/>
      <dgm:t>
        <a:bodyPr/>
        <a:lstStyle/>
        <a:p>
          <a:endParaRPr lang="en-US"/>
        </a:p>
      </dgm:t>
    </dgm:pt>
    <dgm:pt modelId="{603AC85C-BA54-4102-9B15-1957F0CB68F2}" type="sibTrans" cxnId="{3064449F-F2A9-4F59-90DC-B53D7E04E63E}">
      <dgm:prSet/>
      <dgm:spPr/>
      <dgm:t>
        <a:bodyPr/>
        <a:lstStyle/>
        <a:p>
          <a:endParaRPr lang="en-US"/>
        </a:p>
      </dgm:t>
    </dgm:pt>
    <dgm:pt modelId="{A104F186-FEC2-46B0-AFB7-B48D598B31CF}">
      <dgm:prSet phldrT="[Text]" custT="1"/>
      <dgm:spPr/>
      <dgm:t>
        <a:bodyPr/>
        <a:lstStyle/>
        <a:p>
          <a:r>
            <a:rPr lang="en-US" sz="1400"/>
            <a:t>If funds are not available, member is responsible for payment out of their own pocket until the out-of-pocket maximum has been met.</a:t>
          </a:r>
        </a:p>
      </dgm:t>
    </dgm:pt>
    <dgm:pt modelId="{BF8BF05A-E5A8-4669-84B0-0A133B51B8BB}" type="parTrans" cxnId="{5DF42E59-1500-4F55-85BC-70F816972CE8}">
      <dgm:prSet/>
      <dgm:spPr/>
      <dgm:t>
        <a:bodyPr/>
        <a:lstStyle/>
        <a:p>
          <a:endParaRPr lang="en-US"/>
        </a:p>
      </dgm:t>
    </dgm:pt>
    <dgm:pt modelId="{41A3D8BC-050C-4FBE-AFEF-DEF45A8C88B3}" type="sibTrans" cxnId="{5DF42E59-1500-4F55-85BC-70F816972CE8}">
      <dgm:prSet/>
      <dgm:spPr/>
      <dgm:t>
        <a:bodyPr/>
        <a:lstStyle/>
        <a:p>
          <a:endParaRPr lang="en-US"/>
        </a:p>
      </dgm:t>
    </dgm:pt>
    <dgm:pt modelId="{80D1EE4B-1BDA-44A2-B306-4EC638A88058}">
      <dgm:prSet phldrT="[Text]" custT="1"/>
      <dgm:spPr/>
      <dgm:t>
        <a:bodyPr/>
        <a:lstStyle/>
        <a:p>
          <a:r>
            <a:rPr lang="en-US" sz="1400"/>
            <a:t>The pharmacy charges you  for the Rx based on your remaining deductible or coinsurance responsibility. </a:t>
          </a:r>
        </a:p>
      </dgm:t>
    </dgm:pt>
    <dgm:pt modelId="{5732F1F5-3755-47A2-9369-026C8EA5F226}" type="sibTrans" cxnId="{92C4927D-446D-4376-A979-4AAF5E2A564B}">
      <dgm:prSet/>
      <dgm:spPr/>
      <dgm:t>
        <a:bodyPr/>
        <a:lstStyle/>
        <a:p>
          <a:endParaRPr lang="en-US"/>
        </a:p>
      </dgm:t>
    </dgm:pt>
    <dgm:pt modelId="{04A3353D-44F3-47FD-8C97-3705DA5C6A44}" type="parTrans" cxnId="{92C4927D-446D-4376-A979-4AAF5E2A564B}">
      <dgm:prSet/>
      <dgm:spPr/>
      <dgm:t>
        <a:bodyPr/>
        <a:lstStyle/>
        <a:p>
          <a:endParaRPr lang="en-US"/>
        </a:p>
      </dgm:t>
    </dgm:pt>
    <dgm:pt modelId="{DA41455D-3AC2-459E-B243-8AD54413C1AB}">
      <dgm:prSet phldrT="[Text]" custT="1"/>
      <dgm:spPr/>
      <dgm:t>
        <a:bodyPr/>
        <a:lstStyle/>
        <a:p>
          <a:r>
            <a:rPr lang="en-US" sz="1400"/>
            <a:t>Once approved, a pre-determined, negotiated rate is identified for the Rx.</a:t>
          </a:r>
        </a:p>
      </dgm:t>
    </dgm:pt>
    <dgm:pt modelId="{22915AFB-0DA7-4447-B12B-9A32135FC7DF}" type="parTrans" cxnId="{872EC5EF-A375-40B7-8263-49CF87CC741F}">
      <dgm:prSet/>
      <dgm:spPr/>
      <dgm:t>
        <a:bodyPr/>
        <a:lstStyle/>
        <a:p>
          <a:endParaRPr lang="en-US"/>
        </a:p>
      </dgm:t>
    </dgm:pt>
    <dgm:pt modelId="{6CD61F88-6769-422A-A125-8AB06AAFD9D7}" type="sibTrans" cxnId="{872EC5EF-A375-40B7-8263-49CF87CC741F}">
      <dgm:prSet/>
      <dgm:spPr/>
      <dgm:t>
        <a:bodyPr/>
        <a:lstStyle/>
        <a:p>
          <a:endParaRPr lang="en-US"/>
        </a:p>
      </dgm:t>
    </dgm:pt>
    <dgm:pt modelId="{B0CF574A-1C15-4308-BC77-CE81DD8825B1}">
      <dgm:prSet phldrT="[Text]" custT="1"/>
      <dgm:spPr/>
      <dgm:t>
        <a:bodyPr/>
        <a:lstStyle/>
        <a:p>
          <a:r>
            <a:rPr lang="en-US" sz="1400"/>
            <a:t>Members use the Benefit Strategies Card - NHIT, District, and/or FSA Funds</a:t>
          </a:r>
        </a:p>
      </dgm:t>
    </dgm:pt>
    <dgm:pt modelId="{A7AC76CD-E064-4AAC-BCA3-BF0B5D6CCBF6}" type="parTrans" cxnId="{B8616D15-8A3F-47F0-BB5E-ED51BD1C75FC}">
      <dgm:prSet/>
      <dgm:spPr/>
      <dgm:t>
        <a:bodyPr/>
        <a:lstStyle/>
        <a:p>
          <a:endParaRPr lang="en-US"/>
        </a:p>
      </dgm:t>
    </dgm:pt>
    <dgm:pt modelId="{C4481F75-AA45-4E73-A869-23A4A9B72797}" type="sibTrans" cxnId="{B8616D15-8A3F-47F0-BB5E-ED51BD1C75FC}">
      <dgm:prSet/>
      <dgm:spPr/>
      <dgm:t>
        <a:bodyPr/>
        <a:lstStyle/>
        <a:p>
          <a:endParaRPr lang="en-US"/>
        </a:p>
      </dgm:t>
    </dgm:pt>
    <dgm:pt modelId="{C9731FE9-FF00-4BCE-8E76-74F29BBD4F47}">
      <dgm:prSet phldrT="[Text]" custT="1"/>
      <dgm:spPr/>
      <dgm:t>
        <a:bodyPr/>
        <a:lstStyle/>
        <a:p>
          <a:r>
            <a:rPr lang="en-US" sz="1200" i="1"/>
            <a:t>If the Rx is not covered under the formulary, the member is responsible for the full cost of the medication. </a:t>
          </a:r>
          <a:endParaRPr lang="en-US" sz="1400"/>
        </a:p>
      </dgm:t>
    </dgm:pt>
    <dgm:pt modelId="{97CD1958-8ED5-4B34-985F-945101E06355}" type="parTrans" cxnId="{2B2846A4-B4E4-420F-9119-D6500638AAD6}">
      <dgm:prSet/>
      <dgm:spPr/>
      <dgm:t>
        <a:bodyPr/>
        <a:lstStyle/>
        <a:p>
          <a:endParaRPr lang="en-US"/>
        </a:p>
      </dgm:t>
    </dgm:pt>
    <dgm:pt modelId="{B8FD3CAE-2BED-46C8-A1D6-82691AD682DE}" type="sibTrans" cxnId="{2B2846A4-B4E4-420F-9119-D6500638AAD6}">
      <dgm:prSet/>
      <dgm:spPr/>
      <dgm:t>
        <a:bodyPr/>
        <a:lstStyle/>
        <a:p>
          <a:endParaRPr lang="en-US"/>
        </a:p>
      </dgm:t>
    </dgm:pt>
    <dgm:pt modelId="{070172FF-5C41-47F5-B819-8D3C0E3C9D45}" type="pres">
      <dgm:prSet presAssocID="{106685D1-CF31-4FFA-82D8-34855357CA40}" presName="Name0" presStyleCnt="0">
        <dgm:presLayoutVars>
          <dgm:dir/>
          <dgm:animLvl val="lvl"/>
          <dgm:resizeHandles val="exact"/>
        </dgm:presLayoutVars>
      </dgm:prSet>
      <dgm:spPr/>
    </dgm:pt>
    <dgm:pt modelId="{3B0C0952-E4DB-41B2-8368-A6DD4F6A198C}" type="pres">
      <dgm:prSet presAssocID="{DB3BDEC1-D873-4728-9DE9-C889714905DD}" presName="composite" presStyleCnt="0"/>
      <dgm:spPr/>
    </dgm:pt>
    <dgm:pt modelId="{F858B9BF-FC29-42E4-AD21-CF692089CCC1}" type="pres">
      <dgm:prSet presAssocID="{DB3BDEC1-D873-4728-9DE9-C889714905DD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B9F7FA0-D5BD-410F-964A-E4E167141EB3}" type="pres">
      <dgm:prSet presAssocID="{DB3BDEC1-D873-4728-9DE9-C889714905DD}" presName="desTx" presStyleLbl="revTx" presStyleIdx="0" presStyleCnt="4">
        <dgm:presLayoutVars>
          <dgm:bulletEnabled val="1"/>
        </dgm:presLayoutVars>
      </dgm:prSet>
      <dgm:spPr/>
    </dgm:pt>
    <dgm:pt modelId="{DD0C8427-DD6E-4D2D-97ED-771486BA80AF}" type="pres">
      <dgm:prSet presAssocID="{394A2A23-F27B-4A2A-9E26-EC4875082607}" presName="space" presStyleCnt="0"/>
      <dgm:spPr/>
    </dgm:pt>
    <dgm:pt modelId="{8C72E45E-9A47-49AA-976B-E07A4626FC35}" type="pres">
      <dgm:prSet presAssocID="{EAC56248-24BB-4400-A0A9-4EF412E68013}" presName="composite" presStyleCnt="0"/>
      <dgm:spPr/>
    </dgm:pt>
    <dgm:pt modelId="{54A3DEAD-2EA1-446E-8348-AF8CEA66FA0B}" type="pres">
      <dgm:prSet presAssocID="{EAC56248-24BB-4400-A0A9-4EF412E6801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2DEF17F-94DA-42D1-9424-98B379789F19}" type="pres">
      <dgm:prSet presAssocID="{EAC56248-24BB-4400-A0A9-4EF412E68013}" presName="desTx" presStyleLbl="revTx" presStyleIdx="1" presStyleCnt="4">
        <dgm:presLayoutVars>
          <dgm:bulletEnabled val="1"/>
        </dgm:presLayoutVars>
      </dgm:prSet>
      <dgm:spPr/>
    </dgm:pt>
    <dgm:pt modelId="{BC063C60-4B75-45AC-B03F-B75858BF5D23}" type="pres">
      <dgm:prSet presAssocID="{920D06CF-DBBE-45FB-8F63-0A5C304AC025}" presName="space" presStyleCnt="0"/>
      <dgm:spPr/>
    </dgm:pt>
    <dgm:pt modelId="{60CC6696-9EEC-4901-A75B-86CD7F36E4B2}" type="pres">
      <dgm:prSet presAssocID="{029DD424-8327-4F85-8315-F2C24D1FA701}" presName="composite" presStyleCnt="0"/>
      <dgm:spPr/>
    </dgm:pt>
    <dgm:pt modelId="{899EFAD1-83F8-4605-9A90-D0FD8826BCBB}" type="pres">
      <dgm:prSet presAssocID="{029DD424-8327-4F85-8315-F2C24D1FA701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7DF260-0DA9-4C67-A456-A55CAE68CDE9}" type="pres">
      <dgm:prSet presAssocID="{029DD424-8327-4F85-8315-F2C24D1FA701}" presName="desTx" presStyleLbl="revTx" presStyleIdx="2" presStyleCnt="4">
        <dgm:presLayoutVars>
          <dgm:bulletEnabled val="1"/>
        </dgm:presLayoutVars>
      </dgm:prSet>
      <dgm:spPr/>
    </dgm:pt>
    <dgm:pt modelId="{185D32EF-6A7C-4809-9F18-F01AC9F6BBE5}" type="pres">
      <dgm:prSet presAssocID="{A0143A8E-CAD5-48E7-AEC8-BDE58700D408}" presName="space" presStyleCnt="0"/>
      <dgm:spPr/>
    </dgm:pt>
    <dgm:pt modelId="{C050F459-084F-46D7-A465-F66EE5DEA8BA}" type="pres">
      <dgm:prSet presAssocID="{6D761E09-6683-4E3F-A72C-8715B58BA637}" presName="composite" presStyleCnt="0"/>
      <dgm:spPr/>
    </dgm:pt>
    <dgm:pt modelId="{4000B2EB-9C3B-4A23-87B0-077363754B46}" type="pres">
      <dgm:prSet presAssocID="{6D761E09-6683-4E3F-A72C-8715B58BA637}" presName="parTx" presStyleLbl="node1" presStyleIdx="3" presStyleCnt="4" custLinFactNeighborY="780">
        <dgm:presLayoutVars>
          <dgm:chMax val="0"/>
          <dgm:chPref val="0"/>
          <dgm:bulletEnabled val="1"/>
        </dgm:presLayoutVars>
      </dgm:prSet>
      <dgm:spPr/>
    </dgm:pt>
    <dgm:pt modelId="{CCCF68BD-E9DF-4503-A0CB-941E78EFBF7E}" type="pres">
      <dgm:prSet presAssocID="{6D761E09-6683-4E3F-A72C-8715B58BA637}" presName="desTx" presStyleLbl="revTx" presStyleIdx="3" presStyleCnt="4">
        <dgm:presLayoutVars>
          <dgm:bulletEnabled val="1"/>
        </dgm:presLayoutVars>
      </dgm:prSet>
      <dgm:spPr/>
    </dgm:pt>
  </dgm:ptLst>
  <dgm:cxnLst>
    <dgm:cxn modelId="{D8E6F803-AFDA-427E-8D2A-AC66BEC7F3C8}" type="presOf" srcId="{3046F2B0-3752-4B5F-819E-B1DBC8913DE1}" destId="{CCCF68BD-E9DF-4503-A0CB-941E78EFBF7E}" srcOrd="0" destOrd="0" presId="urn:microsoft.com/office/officeart/2005/8/layout/chevron1"/>
    <dgm:cxn modelId="{05066B0C-C31C-49B9-A67E-38250FCE4295}" type="presOf" srcId="{53BA1506-5F04-455E-BEEB-8A45CFC64BDF}" destId="{EB9F7FA0-D5BD-410F-964A-E4E167141EB3}" srcOrd="0" destOrd="1" presId="urn:microsoft.com/office/officeart/2005/8/layout/chevron1"/>
    <dgm:cxn modelId="{8203AD0D-EF21-45C8-A3BC-70FFF6A3DA87}" srcId="{106685D1-CF31-4FFA-82D8-34855357CA40}" destId="{029DD424-8327-4F85-8315-F2C24D1FA701}" srcOrd="2" destOrd="0" parTransId="{FCB14889-E592-4610-9770-2FD32866509C}" sibTransId="{A0143A8E-CAD5-48E7-AEC8-BDE58700D408}"/>
    <dgm:cxn modelId="{B8616D15-8A3F-47F0-BB5E-ED51BD1C75FC}" srcId="{3046F2B0-3752-4B5F-819E-B1DBC8913DE1}" destId="{B0CF574A-1C15-4308-BC77-CE81DD8825B1}" srcOrd="0" destOrd="0" parTransId="{A7AC76CD-E064-4AAC-BCA3-BF0B5D6CCBF6}" sibTransId="{C4481F75-AA45-4E73-A869-23A4A9B72797}"/>
    <dgm:cxn modelId="{DFF88019-F50B-49AE-8149-F68B1CF30D9E}" type="presOf" srcId="{382D3C45-A518-47CA-B9DF-923AE26E51E8}" destId="{B17DF260-0DA9-4C67-A456-A55CAE68CDE9}" srcOrd="0" destOrd="0" presId="urn:microsoft.com/office/officeart/2005/8/layout/chevron1"/>
    <dgm:cxn modelId="{7D04D81B-1989-40F2-9209-B963E7B7C6A4}" srcId="{EAC56248-24BB-4400-A0A9-4EF412E68013}" destId="{C910BAE0-9614-4AD2-8C5C-6FE523151D26}" srcOrd="0" destOrd="0" parTransId="{920233E6-7BE5-4448-82B8-D34A49D8AB46}" sibTransId="{E028020B-A8A7-4022-B981-17E357CC2120}"/>
    <dgm:cxn modelId="{34821422-9316-4CD9-85D6-9F60441ABAFE}" type="presOf" srcId="{C9731FE9-FF00-4BCE-8E76-74F29BBD4F47}" destId="{CCCF68BD-E9DF-4503-A0CB-941E78EFBF7E}" srcOrd="0" destOrd="3" presId="urn:microsoft.com/office/officeart/2005/8/layout/chevron1"/>
    <dgm:cxn modelId="{B305B939-D869-47BD-8FDB-EDDF74D17A8C}" type="presOf" srcId="{A104F186-FEC2-46B0-AFB7-B48D598B31CF}" destId="{CCCF68BD-E9DF-4503-A0CB-941E78EFBF7E}" srcOrd="0" destOrd="2" presId="urn:microsoft.com/office/officeart/2005/8/layout/chevron1"/>
    <dgm:cxn modelId="{CE01915B-E37E-4DDF-8CB4-C9234F82B0AA}" type="presOf" srcId="{6D761E09-6683-4E3F-A72C-8715B58BA637}" destId="{4000B2EB-9C3B-4A23-87B0-077363754B46}" srcOrd="0" destOrd="0" presId="urn:microsoft.com/office/officeart/2005/8/layout/chevron1"/>
    <dgm:cxn modelId="{6A0AA46F-978B-4483-B6FA-255F55547EE1}" type="presOf" srcId="{EAC56248-24BB-4400-A0A9-4EF412E68013}" destId="{54A3DEAD-2EA1-446E-8348-AF8CEA66FA0B}" srcOrd="0" destOrd="0" presId="urn:microsoft.com/office/officeart/2005/8/layout/chevron1"/>
    <dgm:cxn modelId="{8E088150-74DD-4F81-A133-848A10A71CEF}" type="presOf" srcId="{106685D1-CF31-4FFA-82D8-34855357CA40}" destId="{070172FF-5C41-47F5-B819-8D3C0E3C9D45}" srcOrd="0" destOrd="0" presId="urn:microsoft.com/office/officeart/2005/8/layout/chevron1"/>
    <dgm:cxn modelId="{C722C176-FEE0-4A24-BE62-5232279FCE56}" type="presOf" srcId="{0B5855D2-47A9-4ECD-855F-88D2637C613A}" destId="{EB9F7FA0-D5BD-410F-964A-E4E167141EB3}" srcOrd="0" destOrd="0" presId="urn:microsoft.com/office/officeart/2005/8/layout/chevron1"/>
    <dgm:cxn modelId="{5DF42E59-1500-4F55-85BC-70F816972CE8}" srcId="{3046F2B0-3752-4B5F-819E-B1DBC8913DE1}" destId="{A104F186-FEC2-46B0-AFB7-B48D598B31CF}" srcOrd="1" destOrd="0" parTransId="{BF8BF05A-E5A8-4669-84B0-0A133B51B8BB}" sibTransId="{41A3D8BC-050C-4FBE-AFEF-DEF45A8C88B3}"/>
    <dgm:cxn modelId="{C2D9347D-7E36-4B5E-BE8E-97E5C3C127A2}" type="presOf" srcId="{029DD424-8327-4F85-8315-F2C24D1FA701}" destId="{899EFAD1-83F8-4605-9A90-D0FD8826BCBB}" srcOrd="0" destOrd="0" presId="urn:microsoft.com/office/officeart/2005/8/layout/chevron1"/>
    <dgm:cxn modelId="{92C4927D-446D-4376-A979-4AAF5E2A564B}" srcId="{029DD424-8327-4F85-8315-F2C24D1FA701}" destId="{80D1EE4B-1BDA-44A2-B306-4EC638A88058}" srcOrd="2" destOrd="0" parTransId="{04A3353D-44F3-47FD-8C97-3705DA5C6A44}" sibTransId="{5732F1F5-3755-47A2-9369-026C8EA5F226}"/>
    <dgm:cxn modelId="{30891582-3225-436B-B921-CC8BE07B2B64}" type="presOf" srcId="{B0CF574A-1C15-4308-BC77-CE81DD8825B1}" destId="{CCCF68BD-E9DF-4503-A0CB-941E78EFBF7E}" srcOrd="0" destOrd="1" presId="urn:microsoft.com/office/officeart/2005/8/layout/chevron1"/>
    <dgm:cxn modelId="{816DBE98-743E-42CC-B354-07BB126AA223}" type="presOf" srcId="{DB3BDEC1-D873-4728-9DE9-C889714905DD}" destId="{F858B9BF-FC29-42E4-AD21-CF692089CCC1}" srcOrd="0" destOrd="0" presId="urn:microsoft.com/office/officeart/2005/8/layout/chevron1"/>
    <dgm:cxn modelId="{3064449F-F2A9-4F59-90DC-B53D7E04E63E}" srcId="{6D761E09-6683-4E3F-A72C-8715B58BA637}" destId="{3046F2B0-3752-4B5F-819E-B1DBC8913DE1}" srcOrd="0" destOrd="0" parTransId="{C647507B-6D8F-4864-897F-89E772472BDA}" sibTransId="{603AC85C-BA54-4102-9B15-1957F0CB68F2}"/>
    <dgm:cxn modelId="{2B2846A4-B4E4-420F-9119-D6500638AAD6}" srcId="{6D761E09-6683-4E3F-A72C-8715B58BA637}" destId="{C9731FE9-FF00-4BCE-8E76-74F29BBD4F47}" srcOrd="1" destOrd="0" parTransId="{97CD1958-8ED5-4B34-985F-945101E06355}" sibTransId="{B8FD3CAE-2BED-46C8-A1D6-82691AD682DE}"/>
    <dgm:cxn modelId="{CD6FB4C4-F0F2-4674-9097-7F447CAD5EE9}" srcId="{DB3BDEC1-D873-4728-9DE9-C889714905DD}" destId="{53BA1506-5F04-455E-BEEB-8A45CFC64BDF}" srcOrd="1" destOrd="0" parTransId="{6959651C-1347-4E4D-A4E2-C13E9F68DCC6}" sibTransId="{00C56254-3FDF-4773-BE5F-AF5AF5958665}"/>
    <dgm:cxn modelId="{CC35A6C5-DD45-4F8F-A437-1F21146B6ADD}" srcId="{106685D1-CF31-4FFA-82D8-34855357CA40}" destId="{DB3BDEC1-D873-4728-9DE9-C889714905DD}" srcOrd="0" destOrd="0" parTransId="{0531D146-DDE9-4F13-94A4-3D035C2AEBD3}" sibTransId="{394A2A23-F27B-4A2A-9E26-EC4875082607}"/>
    <dgm:cxn modelId="{840F83CF-BAD5-4599-B0BD-7BFF7ED8B623}" srcId="{106685D1-CF31-4FFA-82D8-34855357CA40}" destId="{EAC56248-24BB-4400-A0A9-4EF412E68013}" srcOrd="1" destOrd="0" parTransId="{2CEE09E8-5899-4381-AA77-805D7A2991E6}" sibTransId="{920D06CF-DBBE-45FB-8F63-0A5C304AC025}"/>
    <dgm:cxn modelId="{DD83AACF-7F52-4676-9FF2-14D7141D8535}" srcId="{106685D1-CF31-4FFA-82D8-34855357CA40}" destId="{6D761E09-6683-4E3F-A72C-8715B58BA637}" srcOrd="3" destOrd="0" parTransId="{AF8A6C7C-C58B-48CF-AB74-9447D098650F}" sibTransId="{DDEDE8A2-0194-4DB2-9DA0-78F024FCE5A7}"/>
    <dgm:cxn modelId="{454EB7D4-1DCD-4DDE-AF49-7AA07B671FF0}" srcId="{DB3BDEC1-D873-4728-9DE9-C889714905DD}" destId="{0B5855D2-47A9-4ECD-855F-88D2637C613A}" srcOrd="0" destOrd="0" parTransId="{BF5203F3-F7FC-48AE-A2DD-C950F96D8E8A}" sibTransId="{BB9EE1D3-8326-4172-9FF5-4D91DD1A90B8}"/>
    <dgm:cxn modelId="{1678DFD6-A8C6-47CB-A49B-C2C1671D26E5}" type="presOf" srcId="{DA41455D-3AC2-459E-B243-8AD54413C1AB}" destId="{B17DF260-0DA9-4C67-A456-A55CAE68CDE9}" srcOrd="0" destOrd="1" presId="urn:microsoft.com/office/officeart/2005/8/layout/chevron1"/>
    <dgm:cxn modelId="{872EC5EF-A375-40B7-8263-49CF87CC741F}" srcId="{029DD424-8327-4F85-8315-F2C24D1FA701}" destId="{DA41455D-3AC2-459E-B243-8AD54413C1AB}" srcOrd="1" destOrd="0" parTransId="{22915AFB-0DA7-4447-B12B-9A32135FC7DF}" sibTransId="{6CD61F88-6769-422A-A125-8AB06AAFD9D7}"/>
    <dgm:cxn modelId="{7129C2F4-53F0-4EF2-9BAF-BA71FD60F2AB}" type="presOf" srcId="{80D1EE4B-1BDA-44A2-B306-4EC638A88058}" destId="{B17DF260-0DA9-4C67-A456-A55CAE68CDE9}" srcOrd="0" destOrd="2" presId="urn:microsoft.com/office/officeart/2005/8/layout/chevron1"/>
    <dgm:cxn modelId="{CAF4A1FD-FF52-445E-9A46-400F6FF48E96}" srcId="{029DD424-8327-4F85-8315-F2C24D1FA701}" destId="{382D3C45-A518-47CA-B9DF-923AE26E51E8}" srcOrd="0" destOrd="0" parTransId="{8BD9EDEE-9FB7-4CE5-A539-83D7E8E4B440}" sibTransId="{EACF5343-D28A-4593-959F-33F109CF3C2D}"/>
    <dgm:cxn modelId="{520ECFFD-D4B1-42F8-B228-A6A8DC53CE32}" type="presOf" srcId="{C910BAE0-9614-4AD2-8C5C-6FE523151D26}" destId="{62DEF17F-94DA-42D1-9424-98B379789F19}" srcOrd="0" destOrd="0" presId="urn:microsoft.com/office/officeart/2005/8/layout/chevron1"/>
    <dgm:cxn modelId="{6750BC18-68C0-43D0-881C-A934F668024C}" type="presParOf" srcId="{070172FF-5C41-47F5-B819-8D3C0E3C9D45}" destId="{3B0C0952-E4DB-41B2-8368-A6DD4F6A198C}" srcOrd="0" destOrd="0" presId="urn:microsoft.com/office/officeart/2005/8/layout/chevron1"/>
    <dgm:cxn modelId="{2BA5D1FC-3FB6-40BA-8D12-7AA20AFFD20C}" type="presParOf" srcId="{3B0C0952-E4DB-41B2-8368-A6DD4F6A198C}" destId="{F858B9BF-FC29-42E4-AD21-CF692089CCC1}" srcOrd="0" destOrd="0" presId="urn:microsoft.com/office/officeart/2005/8/layout/chevron1"/>
    <dgm:cxn modelId="{01C825DB-5AC7-42E4-98EF-F49DC5069297}" type="presParOf" srcId="{3B0C0952-E4DB-41B2-8368-A6DD4F6A198C}" destId="{EB9F7FA0-D5BD-410F-964A-E4E167141EB3}" srcOrd="1" destOrd="0" presId="urn:microsoft.com/office/officeart/2005/8/layout/chevron1"/>
    <dgm:cxn modelId="{CD5B2B22-5419-439B-87E3-9CBCBBB43B6F}" type="presParOf" srcId="{070172FF-5C41-47F5-B819-8D3C0E3C9D45}" destId="{DD0C8427-DD6E-4D2D-97ED-771486BA80AF}" srcOrd="1" destOrd="0" presId="urn:microsoft.com/office/officeart/2005/8/layout/chevron1"/>
    <dgm:cxn modelId="{B31B3CEF-7C30-4438-AD37-1F82B9B14A76}" type="presParOf" srcId="{070172FF-5C41-47F5-B819-8D3C0E3C9D45}" destId="{8C72E45E-9A47-49AA-976B-E07A4626FC35}" srcOrd="2" destOrd="0" presId="urn:microsoft.com/office/officeart/2005/8/layout/chevron1"/>
    <dgm:cxn modelId="{48756AAE-C362-4A50-8E57-F0B70B86EDBB}" type="presParOf" srcId="{8C72E45E-9A47-49AA-976B-E07A4626FC35}" destId="{54A3DEAD-2EA1-446E-8348-AF8CEA66FA0B}" srcOrd="0" destOrd="0" presId="urn:microsoft.com/office/officeart/2005/8/layout/chevron1"/>
    <dgm:cxn modelId="{DD9F8E68-D0F1-47D4-8B63-4572954AD22D}" type="presParOf" srcId="{8C72E45E-9A47-49AA-976B-E07A4626FC35}" destId="{62DEF17F-94DA-42D1-9424-98B379789F19}" srcOrd="1" destOrd="0" presId="urn:microsoft.com/office/officeart/2005/8/layout/chevron1"/>
    <dgm:cxn modelId="{F06291B6-98AE-49CA-896D-D6469F9D7A07}" type="presParOf" srcId="{070172FF-5C41-47F5-B819-8D3C0E3C9D45}" destId="{BC063C60-4B75-45AC-B03F-B75858BF5D23}" srcOrd="3" destOrd="0" presId="urn:microsoft.com/office/officeart/2005/8/layout/chevron1"/>
    <dgm:cxn modelId="{500B1759-0535-4F53-996A-B3CF747E6E60}" type="presParOf" srcId="{070172FF-5C41-47F5-B819-8D3C0E3C9D45}" destId="{60CC6696-9EEC-4901-A75B-86CD7F36E4B2}" srcOrd="4" destOrd="0" presId="urn:microsoft.com/office/officeart/2005/8/layout/chevron1"/>
    <dgm:cxn modelId="{1CABEF05-6466-4B41-B5D6-D7B5BC7B5459}" type="presParOf" srcId="{60CC6696-9EEC-4901-A75B-86CD7F36E4B2}" destId="{899EFAD1-83F8-4605-9A90-D0FD8826BCBB}" srcOrd="0" destOrd="0" presId="urn:microsoft.com/office/officeart/2005/8/layout/chevron1"/>
    <dgm:cxn modelId="{9DB15C1C-FC9C-4C47-9669-0EA87F131EFA}" type="presParOf" srcId="{60CC6696-9EEC-4901-A75B-86CD7F36E4B2}" destId="{B17DF260-0DA9-4C67-A456-A55CAE68CDE9}" srcOrd="1" destOrd="0" presId="urn:microsoft.com/office/officeart/2005/8/layout/chevron1"/>
    <dgm:cxn modelId="{90751B89-92C1-486E-B4FC-9D832CDABCA3}" type="presParOf" srcId="{070172FF-5C41-47F5-B819-8D3C0E3C9D45}" destId="{185D32EF-6A7C-4809-9F18-F01AC9F6BBE5}" srcOrd="5" destOrd="0" presId="urn:microsoft.com/office/officeart/2005/8/layout/chevron1"/>
    <dgm:cxn modelId="{51D4B797-8354-470E-A361-2C9703DCFC00}" type="presParOf" srcId="{070172FF-5C41-47F5-B819-8D3C0E3C9D45}" destId="{C050F459-084F-46D7-A465-F66EE5DEA8BA}" srcOrd="6" destOrd="0" presId="urn:microsoft.com/office/officeart/2005/8/layout/chevron1"/>
    <dgm:cxn modelId="{1B377AB7-1154-4497-824E-C26B3197D3C2}" type="presParOf" srcId="{C050F459-084F-46D7-A465-F66EE5DEA8BA}" destId="{4000B2EB-9C3B-4A23-87B0-077363754B46}" srcOrd="0" destOrd="0" presId="urn:microsoft.com/office/officeart/2005/8/layout/chevron1"/>
    <dgm:cxn modelId="{22E418A9-7EBF-4A07-9C4D-27120B0422A9}" type="presParOf" srcId="{C050F459-084F-46D7-A465-F66EE5DEA8BA}" destId="{CCCF68BD-E9DF-4503-A0CB-941E78EFBF7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2779C9-0801-4AE7-851C-5A907062CD18}" type="doc">
      <dgm:prSet loTypeId="urn:microsoft.com/office/officeart/2018/2/layout/IconVerticalSolidList" loCatId="icon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9700CF-1BC6-450B-BBE9-AF184A9AD9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500"/>
            <a:t>Order of Payment</a:t>
          </a:r>
        </a:p>
      </dgm:t>
    </dgm:pt>
    <dgm:pt modelId="{CFDA7FFD-AFFB-4317-A377-D972822A6B15}" type="parTrans" cxnId="{96385BB0-D118-48FB-B0B8-E69EC402FF58}">
      <dgm:prSet/>
      <dgm:spPr/>
      <dgm:t>
        <a:bodyPr/>
        <a:lstStyle/>
        <a:p>
          <a:endParaRPr lang="en-US"/>
        </a:p>
      </dgm:t>
    </dgm:pt>
    <dgm:pt modelId="{E3BF35E8-FFC3-469D-9221-E15AA9681F2B}" type="sibTrans" cxnId="{96385BB0-D118-48FB-B0B8-E69EC402FF58}">
      <dgm:prSet/>
      <dgm:spPr/>
      <dgm:t>
        <a:bodyPr/>
        <a:lstStyle/>
        <a:p>
          <a:endParaRPr lang="en-US"/>
        </a:p>
      </dgm:t>
    </dgm:pt>
    <dgm:pt modelId="{73B40857-A02A-408A-B60D-AA93E9E4E7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1) NHIT Funds </a:t>
          </a:r>
          <a:r>
            <a:rPr lang="en-US" sz="1800" i="1" dirty="0"/>
            <a:t>(If Earned)</a:t>
          </a:r>
        </a:p>
      </dgm:t>
    </dgm:pt>
    <dgm:pt modelId="{21E97570-FDFC-471F-9D5C-C1DED83CD26B}" type="parTrans" cxnId="{660F699B-CF93-4D7E-953F-E8ED7BE0681A}">
      <dgm:prSet/>
      <dgm:spPr/>
      <dgm:t>
        <a:bodyPr/>
        <a:lstStyle/>
        <a:p>
          <a:endParaRPr lang="en-US"/>
        </a:p>
      </dgm:t>
    </dgm:pt>
    <dgm:pt modelId="{B63918FA-B3BF-4159-AF57-1E049B08ACA5}" type="sibTrans" cxnId="{660F699B-CF93-4D7E-953F-E8ED7BE0681A}">
      <dgm:prSet/>
      <dgm:spPr/>
      <dgm:t>
        <a:bodyPr/>
        <a:lstStyle/>
        <a:p>
          <a:endParaRPr lang="en-US"/>
        </a:p>
      </dgm:t>
    </dgm:pt>
    <dgm:pt modelId="{4032512D-D2A4-4020-A595-B8A9703EC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2) District Funds </a:t>
          </a:r>
          <a:r>
            <a:rPr lang="en-US" sz="1800" i="1" dirty="0"/>
            <a:t>(If Available) </a:t>
          </a:r>
        </a:p>
      </dgm:t>
    </dgm:pt>
    <dgm:pt modelId="{4C4F425F-CB1E-46D4-9E07-5EFF1542D71E}" type="parTrans" cxnId="{5B952838-CD62-4104-B8F3-6214A6452983}">
      <dgm:prSet/>
      <dgm:spPr/>
      <dgm:t>
        <a:bodyPr/>
        <a:lstStyle/>
        <a:p>
          <a:endParaRPr lang="en-US"/>
        </a:p>
      </dgm:t>
    </dgm:pt>
    <dgm:pt modelId="{2A676316-0D19-4D70-8862-AC3D930E885A}" type="sibTrans" cxnId="{5B952838-CD62-4104-B8F3-6214A6452983}">
      <dgm:prSet/>
      <dgm:spPr/>
      <dgm:t>
        <a:bodyPr/>
        <a:lstStyle/>
        <a:p>
          <a:endParaRPr lang="en-US"/>
        </a:p>
      </dgm:t>
    </dgm:pt>
    <dgm:pt modelId="{42B6221E-903D-4492-A88A-2AAC5EEE31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3) FSA Election </a:t>
          </a:r>
          <a:r>
            <a:rPr lang="en-US" sz="1800" i="1"/>
            <a:t>(Optional)</a:t>
          </a:r>
        </a:p>
      </dgm:t>
    </dgm:pt>
    <dgm:pt modelId="{DEFE9728-7DA1-4381-932B-B014357BAB93}" type="parTrans" cxnId="{B1033D00-E6E3-4138-81F9-652BB60EC049}">
      <dgm:prSet/>
      <dgm:spPr/>
      <dgm:t>
        <a:bodyPr/>
        <a:lstStyle/>
        <a:p>
          <a:endParaRPr lang="en-US"/>
        </a:p>
      </dgm:t>
    </dgm:pt>
    <dgm:pt modelId="{92473502-8597-4EC3-B99C-CB655D434945}" type="sibTrans" cxnId="{B1033D00-E6E3-4138-81F9-652BB60EC049}">
      <dgm:prSet/>
      <dgm:spPr/>
      <dgm:t>
        <a:bodyPr/>
        <a:lstStyle/>
        <a:p>
          <a:endParaRPr lang="en-US"/>
        </a:p>
      </dgm:t>
    </dgm:pt>
    <dgm:pt modelId="{6DC06DAD-C7CF-4310-9EA8-A02D58597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to Access Funds</a:t>
          </a:r>
        </a:p>
      </dgm:t>
    </dgm:pt>
    <dgm:pt modelId="{DF978B00-372B-4316-B5DB-57D7CFCD0FC0}" type="parTrans" cxnId="{1C4B5E8F-8E24-439F-BE54-7872EE662592}">
      <dgm:prSet/>
      <dgm:spPr/>
      <dgm:t>
        <a:bodyPr/>
        <a:lstStyle/>
        <a:p>
          <a:endParaRPr lang="en-US"/>
        </a:p>
      </dgm:t>
    </dgm:pt>
    <dgm:pt modelId="{7513FAD0-6096-4B0D-8CA0-195A76D7E529}" type="sibTrans" cxnId="{1C4B5E8F-8E24-439F-BE54-7872EE662592}">
      <dgm:prSet/>
      <dgm:spPr/>
      <dgm:t>
        <a:bodyPr/>
        <a:lstStyle/>
        <a:p>
          <a:endParaRPr lang="en-US"/>
        </a:p>
      </dgm:t>
    </dgm:pt>
    <dgm:pt modelId="{953BCC28-88BC-4003-9CD5-077286F71A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Swipe at point of service (i.e. Pharmacy)</a:t>
          </a:r>
        </a:p>
      </dgm:t>
    </dgm:pt>
    <dgm:pt modelId="{2703733C-BD47-430C-8B4F-B2086CE136AB}" type="parTrans" cxnId="{72C89E25-8C8C-417C-AB48-91ABE27B230A}">
      <dgm:prSet/>
      <dgm:spPr/>
      <dgm:t>
        <a:bodyPr/>
        <a:lstStyle/>
        <a:p>
          <a:endParaRPr lang="en-US"/>
        </a:p>
      </dgm:t>
    </dgm:pt>
    <dgm:pt modelId="{FECF8AF4-5481-496C-8B21-C2A896FA01D7}" type="sibTrans" cxnId="{72C89E25-8C8C-417C-AB48-91ABE27B230A}">
      <dgm:prSet/>
      <dgm:spPr/>
      <dgm:t>
        <a:bodyPr/>
        <a:lstStyle/>
        <a:p>
          <a:endParaRPr lang="en-US"/>
        </a:p>
      </dgm:t>
    </dgm:pt>
    <dgm:pt modelId="{98339DF2-75F6-4D1D-8F8D-31528D1838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Use as Visa card to pay invoices after service</a:t>
          </a:r>
        </a:p>
      </dgm:t>
    </dgm:pt>
    <dgm:pt modelId="{4AB8F091-971E-4F70-AFBE-559CB658A5E9}" type="parTrans" cxnId="{E71C3957-6D51-4F4E-AF6E-C77EB3869ADB}">
      <dgm:prSet/>
      <dgm:spPr/>
      <dgm:t>
        <a:bodyPr/>
        <a:lstStyle/>
        <a:p>
          <a:endParaRPr lang="en-US"/>
        </a:p>
      </dgm:t>
    </dgm:pt>
    <dgm:pt modelId="{DF84DBED-FAF6-49B7-9494-C6E16BDE1BA5}" type="sibTrans" cxnId="{E71C3957-6D51-4F4E-AF6E-C77EB3869ADB}">
      <dgm:prSet/>
      <dgm:spPr/>
      <dgm:t>
        <a:bodyPr/>
        <a:lstStyle/>
        <a:p>
          <a:endParaRPr lang="en-US"/>
        </a:p>
      </dgm:t>
    </dgm:pt>
    <dgm:pt modelId="{47A94965-E2B8-48E4-B8DF-36244D21C6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- Paid out of pocket? Submit receipt and EOB to Benefit     </a:t>
          </a:r>
        </a:p>
        <a:p>
          <a:pPr>
            <a:lnSpc>
              <a:spcPct val="100000"/>
            </a:lnSpc>
          </a:pPr>
          <a:r>
            <a:rPr lang="en-US" sz="1800"/>
            <a:t>  Strategies for reimbursement</a:t>
          </a:r>
        </a:p>
      </dgm:t>
    </dgm:pt>
    <dgm:pt modelId="{CC1F2251-9E76-4039-84DD-B4EC894D9E8E}" type="parTrans" cxnId="{C1A7E7E8-2B9A-4982-B7F9-325EE51C709F}">
      <dgm:prSet/>
      <dgm:spPr/>
      <dgm:t>
        <a:bodyPr/>
        <a:lstStyle/>
        <a:p>
          <a:endParaRPr lang="en-US"/>
        </a:p>
      </dgm:t>
    </dgm:pt>
    <dgm:pt modelId="{9FB7E2C5-6370-4339-8FE6-4ED927E533D8}" type="sibTrans" cxnId="{C1A7E7E8-2B9A-4982-B7F9-325EE51C709F}">
      <dgm:prSet/>
      <dgm:spPr/>
      <dgm:t>
        <a:bodyPr/>
        <a:lstStyle/>
        <a:p>
          <a:endParaRPr lang="en-US"/>
        </a:p>
      </dgm:t>
    </dgm:pt>
    <dgm:pt modelId="{C9DDA3E4-3D38-4669-8AA9-5AF63DF589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All On One Card!</a:t>
          </a:r>
          <a:endParaRPr lang="en-US" sz="2800" i="1"/>
        </a:p>
      </dgm:t>
    </dgm:pt>
    <dgm:pt modelId="{3511BE75-4C8D-4A0E-A956-4771A992C576}" type="parTrans" cxnId="{8275002C-C403-4A49-BE80-48E06FCB329C}">
      <dgm:prSet/>
      <dgm:spPr/>
      <dgm:t>
        <a:bodyPr/>
        <a:lstStyle/>
        <a:p>
          <a:endParaRPr lang="en-US"/>
        </a:p>
      </dgm:t>
    </dgm:pt>
    <dgm:pt modelId="{541A5420-BF69-4468-BFDD-6B97F8542B3D}" type="sibTrans" cxnId="{8275002C-C403-4A49-BE80-48E06FCB329C}">
      <dgm:prSet/>
      <dgm:spPr/>
      <dgm:t>
        <a:bodyPr/>
        <a:lstStyle/>
        <a:p>
          <a:endParaRPr lang="en-US"/>
        </a:p>
      </dgm:t>
    </dgm:pt>
    <dgm:pt modelId="{DC8A0A27-91C0-49F1-ABC1-856E38B4C633}" type="pres">
      <dgm:prSet presAssocID="{982779C9-0801-4AE7-851C-5A907062CD18}" presName="root" presStyleCnt="0">
        <dgm:presLayoutVars>
          <dgm:dir/>
          <dgm:resizeHandles val="exact"/>
        </dgm:presLayoutVars>
      </dgm:prSet>
      <dgm:spPr/>
    </dgm:pt>
    <dgm:pt modelId="{F8B5BA33-A533-4280-A131-E65D461F81C7}" type="pres">
      <dgm:prSet presAssocID="{369700CF-1BC6-450B-BBE9-AF184A9AD97A}" presName="compNode" presStyleCnt="0"/>
      <dgm:spPr/>
    </dgm:pt>
    <dgm:pt modelId="{C767EA1D-5882-4749-908B-C2B9F94F645B}" type="pres">
      <dgm:prSet presAssocID="{369700CF-1BC6-450B-BBE9-AF184A9AD97A}" presName="bgRect" presStyleLbl="bgShp" presStyleIdx="0" presStyleCnt="2" custScaleY="148541"/>
      <dgm:spPr/>
    </dgm:pt>
    <dgm:pt modelId="{16A0E4A6-598E-473A-AFEB-5C9AAE08F844}" type="pres">
      <dgm:prSet presAssocID="{369700CF-1BC6-450B-BBE9-AF184A9AD97A}" presName="iconRect" presStyleLbl="node1" presStyleIdx="0" presStyleCnt="2" custLinFactNeighborX="3696" custLinFactNeighborY="42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DD6EBA0-B971-428D-85BE-E4AA502924B2}" type="pres">
      <dgm:prSet presAssocID="{369700CF-1BC6-450B-BBE9-AF184A9AD97A}" presName="spaceRect" presStyleCnt="0"/>
      <dgm:spPr/>
    </dgm:pt>
    <dgm:pt modelId="{C2765F26-0209-4DDB-8EC2-031FB7578F54}" type="pres">
      <dgm:prSet presAssocID="{369700CF-1BC6-450B-BBE9-AF184A9AD97A}" presName="parTx" presStyleLbl="revTx" presStyleIdx="0" presStyleCnt="4">
        <dgm:presLayoutVars>
          <dgm:chMax val="0"/>
          <dgm:chPref val="0"/>
        </dgm:presLayoutVars>
      </dgm:prSet>
      <dgm:spPr/>
    </dgm:pt>
    <dgm:pt modelId="{13BB5E1D-EF52-4DEC-A23E-59C28155BC1B}" type="pres">
      <dgm:prSet presAssocID="{369700CF-1BC6-450B-BBE9-AF184A9AD97A}" presName="desTx" presStyleLbl="revTx" presStyleIdx="1" presStyleCnt="4" custLinFactNeighborX="-23074" custLinFactNeighborY="1726">
        <dgm:presLayoutVars/>
      </dgm:prSet>
      <dgm:spPr/>
    </dgm:pt>
    <dgm:pt modelId="{F631C25C-B1D4-4864-A79E-EF1935F74564}" type="pres">
      <dgm:prSet presAssocID="{E3BF35E8-FFC3-469D-9221-E15AA9681F2B}" presName="sibTrans" presStyleCnt="0"/>
      <dgm:spPr/>
    </dgm:pt>
    <dgm:pt modelId="{876D2398-5F46-49BF-89A5-74F743BC62B6}" type="pres">
      <dgm:prSet presAssocID="{6DC06DAD-C7CF-4310-9EA8-A02D58597375}" presName="compNode" presStyleCnt="0"/>
      <dgm:spPr/>
    </dgm:pt>
    <dgm:pt modelId="{8015BDBE-1F41-4C3E-AEA3-77114EF99C1B}" type="pres">
      <dgm:prSet presAssocID="{6DC06DAD-C7CF-4310-9EA8-A02D58597375}" presName="bgRect" presStyleLbl="bgShp" presStyleIdx="1" presStyleCnt="2" custScaleY="144522" custLinFactNeighborX="256" custLinFactNeighborY="-7837"/>
      <dgm:spPr/>
    </dgm:pt>
    <dgm:pt modelId="{AD16FE3A-1FFD-4FFC-BFD1-9A8CA551ADD3}" type="pres">
      <dgm:prSet presAssocID="{6DC06DAD-C7CF-4310-9EA8-A02D58597375}" presName="iconRect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E996A138-9FF9-40E2-9022-F72E91F2297A}" type="pres">
      <dgm:prSet presAssocID="{6DC06DAD-C7CF-4310-9EA8-A02D58597375}" presName="spaceRect" presStyleCnt="0"/>
      <dgm:spPr/>
    </dgm:pt>
    <dgm:pt modelId="{5923B58A-E603-4880-A949-FBB10215FBF6}" type="pres">
      <dgm:prSet presAssocID="{6DC06DAD-C7CF-4310-9EA8-A02D58597375}" presName="parTx" presStyleLbl="revTx" presStyleIdx="2" presStyleCnt="4">
        <dgm:presLayoutVars>
          <dgm:chMax val="0"/>
          <dgm:chPref val="0"/>
        </dgm:presLayoutVars>
      </dgm:prSet>
      <dgm:spPr/>
    </dgm:pt>
    <dgm:pt modelId="{D4D735A8-417E-40EC-9520-C5F3E303BE23}" type="pres">
      <dgm:prSet presAssocID="{6DC06DAD-C7CF-4310-9EA8-A02D58597375}" presName="desTx" presStyleLbl="revTx" presStyleIdx="3" presStyleCnt="4" custScaleX="134366" custLinFactNeighborX="-13089" custLinFactNeighborY="-9643">
        <dgm:presLayoutVars/>
      </dgm:prSet>
      <dgm:spPr/>
    </dgm:pt>
  </dgm:ptLst>
  <dgm:cxnLst>
    <dgm:cxn modelId="{B1033D00-E6E3-4138-81F9-652BB60EC049}" srcId="{369700CF-1BC6-450B-BBE9-AF184A9AD97A}" destId="{42B6221E-903D-4492-A88A-2AAC5EEE3184}" srcOrd="3" destOrd="0" parTransId="{DEFE9728-7DA1-4381-932B-B014357BAB93}" sibTransId="{92473502-8597-4EC3-B99C-CB655D434945}"/>
    <dgm:cxn modelId="{AA023511-CDB0-435E-B978-B94F19F1DC8A}" type="presOf" srcId="{42B6221E-903D-4492-A88A-2AAC5EEE3184}" destId="{13BB5E1D-EF52-4DEC-A23E-59C28155BC1B}" srcOrd="0" destOrd="3" presId="urn:microsoft.com/office/officeart/2018/2/layout/IconVerticalSolidList"/>
    <dgm:cxn modelId="{72C89E25-8C8C-417C-AB48-91ABE27B230A}" srcId="{6DC06DAD-C7CF-4310-9EA8-A02D58597375}" destId="{953BCC28-88BC-4003-9CD5-077286F71A8F}" srcOrd="0" destOrd="0" parTransId="{2703733C-BD47-430C-8B4F-B2086CE136AB}" sibTransId="{FECF8AF4-5481-496C-8B21-C2A896FA01D7}"/>
    <dgm:cxn modelId="{E7168E29-57FD-4844-A198-F17D2DE3CF72}" type="presOf" srcId="{953BCC28-88BC-4003-9CD5-077286F71A8F}" destId="{D4D735A8-417E-40EC-9520-C5F3E303BE23}" srcOrd="0" destOrd="0" presId="urn:microsoft.com/office/officeart/2018/2/layout/IconVerticalSolidList"/>
    <dgm:cxn modelId="{8275002C-C403-4A49-BE80-48E06FCB329C}" srcId="{369700CF-1BC6-450B-BBE9-AF184A9AD97A}" destId="{C9DDA3E4-3D38-4669-8AA9-5AF63DF589CB}" srcOrd="0" destOrd="0" parTransId="{3511BE75-4C8D-4A0E-A956-4771A992C576}" sibTransId="{541A5420-BF69-4468-BFDD-6B97F8542B3D}"/>
    <dgm:cxn modelId="{902B5C2D-2954-44E5-A61A-2EF04DCC03FC}" type="presOf" srcId="{73B40857-A02A-408A-B60D-AA93E9E4E711}" destId="{13BB5E1D-EF52-4DEC-A23E-59C28155BC1B}" srcOrd="0" destOrd="1" presId="urn:microsoft.com/office/officeart/2018/2/layout/IconVerticalSolidList"/>
    <dgm:cxn modelId="{5B952838-CD62-4104-B8F3-6214A6452983}" srcId="{369700CF-1BC6-450B-BBE9-AF184A9AD97A}" destId="{4032512D-D2A4-4020-A595-B8A9703ECD75}" srcOrd="2" destOrd="0" parTransId="{4C4F425F-CB1E-46D4-9E07-5EFF1542D71E}" sibTransId="{2A676316-0D19-4D70-8862-AC3D930E885A}"/>
    <dgm:cxn modelId="{68730943-4D74-4772-830C-F0812CDED700}" type="presOf" srcId="{4032512D-D2A4-4020-A595-B8A9703ECD75}" destId="{13BB5E1D-EF52-4DEC-A23E-59C28155BC1B}" srcOrd="0" destOrd="2" presId="urn:microsoft.com/office/officeart/2018/2/layout/IconVerticalSolidList"/>
    <dgm:cxn modelId="{3AD12251-9FC3-41BE-A6A9-2A90AF658C6B}" type="presOf" srcId="{369700CF-1BC6-450B-BBE9-AF184A9AD97A}" destId="{C2765F26-0209-4DDB-8EC2-031FB7578F54}" srcOrd="0" destOrd="0" presId="urn:microsoft.com/office/officeart/2018/2/layout/IconVerticalSolidList"/>
    <dgm:cxn modelId="{E71C3957-6D51-4F4E-AF6E-C77EB3869ADB}" srcId="{6DC06DAD-C7CF-4310-9EA8-A02D58597375}" destId="{98339DF2-75F6-4D1D-8F8D-31528D18380E}" srcOrd="1" destOrd="0" parTransId="{4AB8F091-971E-4F70-AFBE-559CB658A5E9}" sibTransId="{DF84DBED-FAF6-49B7-9494-C6E16BDE1BA5}"/>
    <dgm:cxn modelId="{F2B4AA83-C3CC-4037-BD21-EE69D5C6C526}" type="presOf" srcId="{6DC06DAD-C7CF-4310-9EA8-A02D58597375}" destId="{5923B58A-E603-4880-A949-FBB10215FBF6}" srcOrd="0" destOrd="0" presId="urn:microsoft.com/office/officeart/2018/2/layout/IconVerticalSolidList"/>
    <dgm:cxn modelId="{1C4B5E8F-8E24-439F-BE54-7872EE662592}" srcId="{982779C9-0801-4AE7-851C-5A907062CD18}" destId="{6DC06DAD-C7CF-4310-9EA8-A02D58597375}" srcOrd="1" destOrd="0" parTransId="{DF978B00-372B-4316-B5DB-57D7CFCD0FC0}" sibTransId="{7513FAD0-6096-4B0D-8CA0-195A76D7E529}"/>
    <dgm:cxn modelId="{660F699B-CF93-4D7E-953F-E8ED7BE0681A}" srcId="{369700CF-1BC6-450B-BBE9-AF184A9AD97A}" destId="{73B40857-A02A-408A-B60D-AA93E9E4E711}" srcOrd="1" destOrd="0" parTransId="{21E97570-FDFC-471F-9D5C-C1DED83CD26B}" sibTransId="{B63918FA-B3BF-4159-AF57-1E049B08ACA5}"/>
    <dgm:cxn modelId="{41CA71A1-FE99-4D32-A0B9-1540D1F7DD19}" type="presOf" srcId="{98339DF2-75F6-4D1D-8F8D-31528D18380E}" destId="{D4D735A8-417E-40EC-9520-C5F3E303BE23}" srcOrd="0" destOrd="1" presId="urn:microsoft.com/office/officeart/2018/2/layout/IconVerticalSolidList"/>
    <dgm:cxn modelId="{8B57D7AF-375E-4C2C-A59C-4D2A88218FA8}" type="presOf" srcId="{47A94965-E2B8-48E4-B8DF-36244D21C6B0}" destId="{D4D735A8-417E-40EC-9520-C5F3E303BE23}" srcOrd="0" destOrd="2" presId="urn:microsoft.com/office/officeart/2018/2/layout/IconVerticalSolidList"/>
    <dgm:cxn modelId="{96385BB0-D118-48FB-B0B8-E69EC402FF58}" srcId="{982779C9-0801-4AE7-851C-5A907062CD18}" destId="{369700CF-1BC6-450B-BBE9-AF184A9AD97A}" srcOrd="0" destOrd="0" parTransId="{CFDA7FFD-AFFB-4317-A377-D972822A6B15}" sibTransId="{E3BF35E8-FFC3-469D-9221-E15AA9681F2B}"/>
    <dgm:cxn modelId="{54FB86C6-5130-42C3-9CB1-1624D4753641}" type="presOf" srcId="{982779C9-0801-4AE7-851C-5A907062CD18}" destId="{DC8A0A27-91C0-49F1-ABC1-856E38B4C633}" srcOrd="0" destOrd="0" presId="urn:microsoft.com/office/officeart/2018/2/layout/IconVerticalSolidList"/>
    <dgm:cxn modelId="{64719CCF-9BEE-4081-8DB5-A1DE579CB468}" type="presOf" srcId="{C9DDA3E4-3D38-4669-8AA9-5AF63DF589CB}" destId="{13BB5E1D-EF52-4DEC-A23E-59C28155BC1B}" srcOrd="0" destOrd="0" presId="urn:microsoft.com/office/officeart/2018/2/layout/IconVerticalSolidList"/>
    <dgm:cxn modelId="{C1A7E7E8-2B9A-4982-B7F9-325EE51C709F}" srcId="{6DC06DAD-C7CF-4310-9EA8-A02D58597375}" destId="{47A94965-E2B8-48E4-B8DF-36244D21C6B0}" srcOrd="2" destOrd="0" parTransId="{CC1F2251-9E76-4039-84DD-B4EC894D9E8E}" sibTransId="{9FB7E2C5-6370-4339-8FE6-4ED927E533D8}"/>
    <dgm:cxn modelId="{54A7D7DF-83B3-464F-A68A-AD9F2941E595}" type="presParOf" srcId="{DC8A0A27-91C0-49F1-ABC1-856E38B4C633}" destId="{F8B5BA33-A533-4280-A131-E65D461F81C7}" srcOrd="0" destOrd="0" presId="urn:microsoft.com/office/officeart/2018/2/layout/IconVerticalSolidList"/>
    <dgm:cxn modelId="{0BA171AA-01F7-4F34-B4D5-85668783A879}" type="presParOf" srcId="{F8B5BA33-A533-4280-A131-E65D461F81C7}" destId="{C767EA1D-5882-4749-908B-C2B9F94F645B}" srcOrd="0" destOrd="0" presId="urn:microsoft.com/office/officeart/2018/2/layout/IconVerticalSolidList"/>
    <dgm:cxn modelId="{FFF3B438-DD2B-44D0-9373-6CC153B574F8}" type="presParOf" srcId="{F8B5BA33-A533-4280-A131-E65D461F81C7}" destId="{16A0E4A6-598E-473A-AFEB-5C9AAE08F844}" srcOrd="1" destOrd="0" presId="urn:microsoft.com/office/officeart/2018/2/layout/IconVerticalSolidList"/>
    <dgm:cxn modelId="{2B69E891-C544-45CF-84C5-E9DC53ED434C}" type="presParOf" srcId="{F8B5BA33-A533-4280-A131-E65D461F81C7}" destId="{1DD6EBA0-B971-428D-85BE-E4AA502924B2}" srcOrd="2" destOrd="0" presId="urn:microsoft.com/office/officeart/2018/2/layout/IconVerticalSolidList"/>
    <dgm:cxn modelId="{BD87E36B-1C5D-4386-B8FD-5099A7D0B173}" type="presParOf" srcId="{F8B5BA33-A533-4280-A131-E65D461F81C7}" destId="{C2765F26-0209-4DDB-8EC2-031FB7578F54}" srcOrd="3" destOrd="0" presId="urn:microsoft.com/office/officeart/2018/2/layout/IconVerticalSolidList"/>
    <dgm:cxn modelId="{353F69C4-12C5-4A1E-B604-F372ACE04C8C}" type="presParOf" srcId="{F8B5BA33-A533-4280-A131-E65D461F81C7}" destId="{13BB5E1D-EF52-4DEC-A23E-59C28155BC1B}" srcOrd="4" destOrd="0" presId="urn:microsoft.com/office/officeart/2018/2/layout/IconVerticalSolidList"/>
    <dgm:cxn modelId="{2DBDCD00-07D0-4B67-A69D-199846D805C7}" type="presParOf" srcId="{DC8A0A27-91C0-49F1-ABC1-856E38B4C633}" destId="{F631C25C-B1D4-4864-A79E-EF1935F74564}" srcOrd="1" destOrd="0" presId="urn:microsoft.com/office/officeart/2018/2/layout/IconVerticalSolidList"/>
    <dgm:cxn modelId="{1D9CBC20-5DFB-4C37-9711-8247379B0FCF}" type="presParOf" srcId="{DC8A0A27-91C0-49F1-ABC1-856E38B4C633}" destId="{876D2398-5F46-49BF-89A5-74F743BC62B6}" srcOrd="2" destOrd="0" presId="urn:microsoft.com/office/officeart/2018/2/layout/IconVerticalSolidList"/>
    <dgm:cxn modelId="{9EAA1BCD-4E9A-4485-B0A6-87CBAF422C8F}" type="presParOf" srcId="{876D2398-5F46-49BF-89A5-74F743BC62B6}" destId="{8015BDBE-1F41-4C3E-AEA3-77114EF99C1B}" srcOrd="0" destOrd="0" presId="urn:microsoft.com/office/officeart/2018/2/layout/IconVerticalSolidList"/>
    <dgm:cxn modelId="{7C08E85E-9B4D-4318-A98C-AF5E18BAD759}" type="presParOf" srcId="{876D2398-5F46-49BF-89A5-74F743BC62B6}" destId="{AD16FE3A-1FFD-4FFC-BFD1-9A8CA551ADD3}" srcOrd="1" destOrd="0" presId="urn:microsoft.com/office/officeart/2018/2/layout/IconVerticalSolidList"/>
    <dgm:cxn modelId="{6EDED185-4781-468B-A779-3B7B6AED158A}" type="presParOf" srcId="{876D2398-5F46-49BF-89A5-74F743BC62B6}" destId="{E996A138-9FF9-40E2-9022-F72E91F2297A}" srcOrd="2" destOrd="0" presId="urn:microsoft.com/office/officeart/2018/2/layout/IconVerticalSolidList"/>
    <dgm:cxn modelId="{78BD1EB9-C64C-4DD8-8FB7-3B74A750B993}" type="presParOf" srcId="{876D2398-5F46-49BF-89A5-74F743BC62B6}" destId="{5923B58A-E603-4880-A949-FBB10215FBF6}" srcOrd="3" destOrd="0" presId="urn:microsoft.com/office/officeart/2018/2/layout/IconVerticalSolidList"/>
    <dgm:cxn modelId="{718C9EDE-DB69-4031-BDED-DD07C549C3AC}" type="presParOf" srcId="{876D2398-5F46-49BF-89A5-74F743BC62B6}" destId="{D4D735A8-417E-40EC-9520-C5F3E303BE2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5D64C-DDCC-4909-A100-00E1A8D47F62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rgbClr val="5D87A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ADAAA-30CE-4F28-8307-ECE30D7279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F5BD-8DC1-412D-BC7A-503108884CA5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Webinar Mode: Automatically Muted and Camara Is off. </a:t>
          </a:r>
        </a:p>
      </dsp:txBody>
      <dsp:txXfrm>
        <a:off x="1429899" y="2442"/>
        <a:ext cx="5083704" cy="1238008"/>
      </dsp:txXfrm>
    </dsp:sp>
    <dsp:sp modelId="{99991A9F-D178-4B0B-B00B-4DDB550FF3D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41433-59E1-45BC-90F3-8C61BA89A4A2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04BF4-7C1B-4749-AFA1-895499A876E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the “Chat” feature to ask questions.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end, use the “Raise Hand” feature and we can unmute you to ask any remaining questions.</a:t>
          </a:r>
        </a:p>
      </dsp:txBody>
      <dsp:txXfrm>
        <a:off x="1429899" y="1549953"/>
        <a:ext cx="5083704" cy="1238008"/>
      </dsp:txXfrm>
    </dsp:sp>
    <dsp:sp modelId="{5AE2B385-836D-472A-91A7-D8098C853BE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369D4-1685-472B-A527-FF481E8720C0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3B16-FE97-40DA-9242-7E4DE045D11B}">
      <dsp:nvSpPr>
        <dsp:cNvPr id="0" name=""/>
        <dsp:cNvSpPr/>
      </dsp:nvSpPr>
      <dsp:spPr>
        <a:xfrm>
          <a:off x="1492581" y="3097464"/>
          <a:ext cx="4958339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private health information private!</a:t>
          </a:r>
        </a:p>
      </dsp:txBody>
      <dsp:txXfrm>
        <a:off x="1492581" y="3097464"/>
        <a:ext cx="4958339" cy="1238008"/>
      </dsp:txXfrm>
    </dsp:sp>
    <dsp:sp modelId="{C714586E-BCA7-46B4-8CBA-B00E9FBAA8B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5B8DC-D8E3-41B1-8721-234C74A141EF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7FB3B-151C-4F96-A291-10D5E3B140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This session is being recorded!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  <a:latin typeface="Calibri" panose="020F0502020204030204"/>
            </a:rPr>
            <a:t>For those watching the recoded version, please be sure to complete the quiz to earn your NHIT Rewards Funds!!</a:t>
          </a:r>
          <a:endParaRPr lang="en-US" sz="1600" kern="1200"/>
        </a:p>
      </dsp:txBody>
      <dsp:txXfrm>
        <a:off x="1429899" y="4644974"/>
        <a:ext cx="5083704" cy="12380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7519-6985-4F80-A1C6-56A704D0198E}">
      <dsp:nvSpPr>
        <dsp:cNvPr id="0" name=""/>
        <dsp:cNvSpPr/>
      </dsp:nvSpPr>
      <dsp:spPr>
        <a:xfrm>
          <a:off x="0" y="314971"/>
          <a:ext cx="6588691" cy="8751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Medical Charges – require substantiation after card swipe</a:t>
          </a:r>
        </a:p>
      </dsp:txBody>
      <dsp:txXfrm>
        <a:off x="42722" y="357693"/>
        <a:ext cx="6503247" cy="789716"/>
      </dsp:txXfrm>
    </dsp:sp>
    <dsp:sp modelId="{D3DEF119-FBC9-4BA8-A7B8-5CC7234DCAED}">
      <dsp:nvSpPr>
        <dsp:cNvPr id="0" name=""/>
        <dsp:cNvSpPr/>
      </dsp:nvSpPr>
      <dsp:spPr>
        <a:xfrm>
          <a:off x="0" y="1190131"/>
          <a:ext cx="6588691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will email participant and request substantiation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Log in to </a:t>
          </a:r>
          <a:r>
            <a:rPr lang="en-US" sz="1700" kern="1200">
              <a:hlinkClick xmlns:r="http://schemas.openxmlformats.org/officeDocument/2006/relationships" r:id="rId1"/>
            </a:rPr>
            <a:t>www.harvardpilgrim.org</a:t>
          </a:r>
          <a:r>
            <a:rPr lang="en-US" sz="1700" kern="1200"/>
            <a:t> to obtain copy of the claim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Send copy of Claim Summary to Benefit Strategies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Make sure it includes: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 Name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Date of Service </a:t>
          </a:r>
        </a:p>
        <a:p>
          <a:pPr marL="514350" lvl="3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Claim Amount and Deductible Amount </a:t>
          </a:r>
        </a:p>
      </dsp:txBody>
      <dsp:txXfrm>
        <a:off x="0" y="1190131"/>
        <a:ext cx="6588691" cy="2049300"/>
      </dsp:txXfrm>
    </dsp:sp>
    <dsp:sp modelId="{F4AC0895-6402-4E4F-9D80-F8FAA5C00A41}">
      <dsp:nvSpPr>
        <dsp:cNvPr id="0" name=""/>
        <dsp:cNvSpPr/>
      </dsp:nvSpPr>
      <dsp:spPr>
        <a:xfrm>
          <a:off x="0" y="3239431"/>
          <a:ext cx="6588691" cy="875160"/>
        </a:xfrm>
        <a:prstGeom prst="roundRect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Prescription Drugs – automatically approved via card swipe</a:t>
          </a:r>
        </a:p>
      </dsp:txBody>
      <dsp:txXfrm>
        <a:off x="42722" y="3282153"/>
        <a:ext cx="6503247" cy="789716"/>
      </dsp:txXfrm>
    </dsp:sp>
    <dsp:sp modelId="{B7AC0629-E7BF-49FA-818E-DB90888B3C01}">
      <dsp:nvSpPr>
        <dsp:cNvPr id="0" name=""/>
        <dsp:cNvSpPr/>
      </dsp:nvSpPr>
      <dsp:spPr>
        <a:xfrm>
          <a:off x="0" y="4114591"/>
          <a:ext cx="6588691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19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Save receipt as proof of purchase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Benefit Strategies may email participant and request substantiation</a:t>
          </a:r>
        </a:p>
      </dsp:txBody>
      <dsp:txXfrm>
        <a:off x="0" y="4114591"/>
        <a:ext cx="6588691" cy="592020"/>
      </dsp:txXfrm>
    </dsp:sp>
    <dsp:sp modelId="{6E9422E9-5FF1-4A98-AB27-B9B8D9FDF0F0}">
      <dsp:nvSpPr>
        <dsp:cNvPr id="0" name=""/>
        <dsp:cNvSpPr/>
      </dsp:nvSpPr>
      <dsp:spPr>
        <a:xfrm>
          <a:off x="0" y="4706611"/>
          <a:ext cx="6588691" cy="875160"/>
        </a:xfrm>
        <a:prstGeom prst="roundRect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If you do not respond to request for substantiation, your card will be suspended</a:t>
          </a:r>
          <a:endParaRPr lang="en-US" sz="2200" kern="1200"/>
        </a:p>
      </dsp:txBody>
      <dsp:txXfrm>
        <a:off x="42722" y="4749333"/>
        <a:ext cx="6503247" cy="7897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728ED-5178-428D-8B9A-ACE08F89C131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A9A7F-D675-4D83-A50B-CB1DBF77DFFF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41BFB-FE82-431F-90BC-E70CD1C792E1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Doctor on Demand. </a:t>
          </a:r>
          <a:r>
            <a:rPr lang="en-US" sz="1400" i="0" kern="1200">
              <a:latin typeface="+mj-lt"/>
              <a:ea typeface="+mj-ea"/>
              <a:cs typeface="+mj-cs"/>
            </a:rPr>
            <a:t>A telemedicine urgent care service for members to utilize that is not only cost effective but also convenient</a:t>
          </a:r>
          <a:r>
            <a:rPr lang="en-US" sz="1200" i="0" kern="1200">
              <a:latin typeface="+mj-lt"/>
              <a:ea typeface="+mj-ea"/>
              <a:cs typeface="+mj-cs"/>
            </a:rPr>
            <a:t>. </a:t>
          </a:r>
          <a:r>
            <a:rPr lang="en-US" sz="1400" b="1" i="1" kern="1200">
              <a:latin typeface="+mj-lt"/>
              <a:ea typeface="+mj-ea"/>
              <a:cs typeface="+mj-cs"/>
            </a:rPr>
            <a:t>Medical Visits are Covered in Full!</a:t>
          </a:r>
          <a:endParaRPr lang="en-US" sz="1400" b="1" i="0" kern="1200"/>
        </a:p>
      </dsp:txBody>
      <dsp:txXfrm>
        <a:off x="1941716" y="718"/>
        <a:ext cx="4571887" cy="1681139"/>
      </dsp:txXfrm>
    </dsp:sp>
    <dsp:sp modelId="{FE05BA78-AF7B-4291-8D6A-1AD2668592CB}">
      <dsp:nvSpPr>
        <dsp:cNvPr id="0" name=""/>
        <dsp:cNvSpPr/>
      </dsp:nvSpPr>
      <dsp:spPr>
        <a:xfrm>
          <a:off x="0" y="2231742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79B10-2828-4ABE-84BD-2D66FE240461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36336-7418-4D3B-807A-6D8736C4CAC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Trust Work-Life Assistance Program. </a:t>
          </a:r>
          <a:r>
            <a:rPr lang="en-US" sz="1400" i="0" kern="1200">
              <a:latin typeface="+mj-lt"/>
              <a:ea typeface="+mj-ea"/>
              <a:cs typeface="+mj-cs"/>
            </a:rPr>
            <a:t>An Employee Assistance Program (EAP) available to all SAU employees regardless of their enrollment in the health plan. </a:t>
          </a:r>
          <a:endParaRPr lang="en-US" sz="1600" i="0" kern="1200"/>
        </a:p>
      </dsp:txBody>
      <dsp:txXfrm>
        <a:off x="1941716" y="2102143"/>
        <a:ext cx="4571887" cy="1681139"/>
      </dsp:txXfrm>
    </dsp:sp>
    <dsp:sp modelId="{07FC4852-1F8F-4F3F-867F-51DE644FB205}">
      <dsp:nvSpPr>
        <dsp:cNvPr id="0" name=""/>
        <dsp:cNvSpPr/>
      </dsp:nvSpPr>
      <dsp:spPr>
        <a:xfrm>
          <a:off x="0" y="4196826"/>
          <a:ext cx="6513603" cy="168113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BD4C9-5E4C-4C2B-B88F-6FDA2B89556B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525D2-EE3B-4F5B-A554-86C89F813B8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 My Costs.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A </a:t>
          </a:r>
          <a:r>
            <a:rPr lang="en-US" sz="1400" i="0" kern="1200">
              <a:latin typeface="+mj-lt"/>
              <a:ea typeface="+mj-ea"/>
              <a:cs typeface="+mj-cs"/>
            </a:rPr>
            <a:t>healthcare consumer </a:t>
          </a:r>
          <a:r>
            <a:rPr kumimoji="0" lang="en-US" sz="1400" b="0" i="0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tool used to help identify lower costing medical services and reward members who participate. </a:t>
          </a:r>
          <a:r>
            <a:rPr kumimoji="0" lang="en-US" sz="1400" b="1" i="1" u="none" strike="noStrike" kern="1200" cap="none" spc="0" normalizeH="0" baseline="0" noProof="0">
              <a:ln/>
              <a:effectLst/>
              <a:uLnTx/>
              <a:uFillTx/>
              <a:latin typeface="+mj-lt"/>
              <a:ea typeface="+mj-ea"/>
              <a:cs typeface="+mj-cs"/>
            </a:rPr>
            <a:t>Members receive 20% of the savings up to a $2000 Maximum.</a:t>
          </a:r>
          <a:endParaRPr lang="en-US" sz="1600" b="1" i="1" kern="1200"/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237563" y="1545524"/>
          <a:ext cx="2864911" cy="1212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i="1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i="1" kern="1200" dirty="0"/>
            <a:t>Unused NHIT Funds Rollover</a:t>
          </a:r>
        </a:p>
      </dsp:txBody>
      <dsp:txXfrm>
        <a:off x="273081" y="1581042"/>
        <a:ext cx="2793875" cy="1141651"/>
      </dsp:txXfrm>
    </dsp:sp>
    <dsp:sp modelId="{4FFC69BA-3490-4697-96F1-18C4AC85CDA8}">
      <dsp:nvSpPr>
        <dsp:cNvPr id="0" name=""/>
        <dsp:cNvSpPr/>
      </dsp:nvSpPr>
      <dsp:spPr>
        <a:xfrm>
          <a:off x="219634" y="2920367"/>
          <a:ext cx="2900769" cy="1205035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i="0" kern="1200" dirty="0"/>
            <a:t>District Funds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1" u="none" kern="1200" dirty="0"/>
            <a:t>Individual </a:t>
          </a:r>
          <a:r>
            <a:rPr lang="en-US" sz="1300" b="0" u="none" kern="1200" dirty="0"/>
            <a:t>$500</a:t>
          </a:r>
          <a:endParaRPr lang="en-US" sz="1300" b="0" i="1" kern="1200" dirty="0"/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dirty="0"/>
            <a:t>2-Person/Family </a:t>
          </a:r>
          <a:r>
            <a:rPr lang="en-US" sz="1300" b="0" kern="1200" dirty="0"/>
            <a:t>$1500</a:t>
          </a:r>
        </a:p>
        <a:p>
          <a:pPr marL="114300" lvl="1" indent="-11430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1" kern="1200" dirty="0"/>
            <a:t>Unused District Funds Roll into 2022-2023</a:t>
          </a:r>
          <a:endParaRPr lang="en-US" sz="1300" b="0" kern="1200" dirty="0"/>
        </a:p>
      </dsp:txBody>
      <dsp:txXfrm>
        <a:off x="254928" y="2955661"/>
        <a:ext cx="2830181" cy="1134447"/>
      </dsp:txXfrm>
    </dsp:sp>
    <dsp:sp modelId="{61944E0D-0D0C-4AB7-A405-7E150E849A04}">
      <dsp:nvSpPr>
        <dsp:cNvPr id="0" name=""/>
        <dsp:cNvSpPr/>
      </dsp:nvSpPr>
      <dsp:spPr>
        <a:xfrm>
          <a:off x="335030" y="4287559"/>
          <a:ext cx="2669976" cy="602886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300" b="0" kern="1200" dirty="0"/>
        </a:p>
      </dsp:txBody>
      <dsp:txXfrm>
        <a:off x="352688" y="4305217"/>
        <a:ext cx="2634660" cy="567570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859306" y="1545639"/>
          <a:ext cx="2796987" cy="116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  <a:endParaRPr lang="en-US" sz="120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i="1" kern="1200" dirty="0"/>
            <a:t>Unused NHIT Funds Rollover</a:t>
          </a:r>
          <a:endParaRPr lang="en-US" sz="1300" kern="1200" dirty="0"/>
        </a:p>
      </dsp:txBody>
      <dsp:txXfrm>
        <a:off x="3893527" y="1579860"/>
        <a:ext cx="2728545" cy="1099963"/>
      </dsp:txXfrm>
    </dsp:sp>
    <dsp:sp modelId="{F399D0DB-E6AB-4C34-8A37-CDFC261EC204}">
      <dsp:nvSpPr>
        <dsp:cNvPr id="0" name=""/>
        <dsp:cNvSpPr/>
      </dsp:nvSpPr>
      <dsp:spPr>
        <a:xfrm>
          <a:off x="3841377" y="2893799"/>
          <a:ext cx="2832845" cy="1191002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i="0" kern="1200" dirty="0"/>
            <a:t>District Funds</a:t>
          </a:r>
          <a:endParaRPr lang="en-US" sz="1300" b="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u="none" kern="1200" dirty="0"/>
            <a:t>Individual </a:t>
          </a:r>
          <a:r>
            <a:rPr lang="en-US" sz="1300" b="0" u="none" kern="1200" dirty="0"/>
            <a:t>$500</a:t>
          </a:r>
          <a:endParaRPr lang="en-US" sz="1300" b="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1" kern="1200" dirty="0"/>
            <a:t>2-Person/Family </a:t>
          </a:r>
          <a:r>
            <a:rPr lang="en-US" sz="1300" b="0" kern="1200" dirty="0"/>
            <a:t>$1500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300" b="0" i="1" kern="1200" dirty="0"/>
            <a:t>Unused District Funds Roll into 2023-2024</a:t>
          </a:r>
        </a:p>
      </dsp:txBody>
      <dsp:txXfrm>
        <a:off x="3876260" y="2928682"/>
        <a:ext cx="2763079" cy="1121236"/>
      </dsp:txXfrm>
    </dsp:sp>
    <dsp:sp modelId="{631A4AB6-6EE1-4C97-8738-E41E8212E043}">
      <dsp:nvSpPr>
        <dsp:cNvPr id="0" name=""/>
        <dsp:cNvSpPr/>
      </dsp:nvSpPr>
      <dsp:spPr>
        <a:xfrm>
          <a:off x="3922812" y="4264556"/>
          <a:ext cx="2669976" cy="625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5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Maximum Balance Allowed</a:t>
          </a:r>
          <a:r>
            <a:rPr lang="en-US" sz="1200" kern="1200" dirty="0"/>
            <a:t>:</a:t>
          </a:r>
          <a:br>
            <a:rPr lang="en-US" sz="1200" kern="1200" dirty="0"/>
          </a:br>
          <a:r>
            <a:rPr lang="en-US" sz="1200" kern="1200" dirty="0"/>
            <a:t>Individual $2,000</a:t>
          </a:r>
          <a:br>
            <a:rPr lang="en-US" sz="1200" kern="1200" dirty="0"/>
          </a:br>
          <a:r>
            <a:rPr lang="en-US" sz="1200" kern="1200" dirty="0"/>
            <a:t>2P/Family: $4000</a:t>
          </a:r>
        </a:p>
      </dsp:txBody>
      <dsp:txXfrm>
        <a:off x="3941140" y="4282884"/>
        <a:ext cx="2633320" cy="589118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472079" y="1545332"/>
          <a:ext cx="2747005" cy="11635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u="none" kern="1200" dirty="0"/>
            <a:t>NHIT Funds</a:t>
          </a:r>
          <a:br>
            <a:rPr lang="en-US" sz="1300" b="1" u="none" kern="1200" dirty="0"/>
          </a:br>
          <a:r>
            <a:rPr lang="en-US" sz="1200" b="1" u="none" kern="1200" dirty="0"/>
            <a:t>Individual </a:t>
          </a:r>
          <a:r>
            <a:rPr lang="en-US" sz="1200" kern="1200" dirty="0"/>
            <a:t>Up to $1,000</a:t>
          </a:r>
          <a:br>
            <a:rPr lang="en-US" sz="1200" kern="1200" dirty="0"/>
          </a:br>
          <a:r>
            <a:rPr lang="en-US" sz="1200" b="1" kern="1200" dirty="0"/>
            <a:t>2-Person/Family </a:t>
          </a:r>
          <a:r>
            <a:rPr lang="en-US" sz="1200" kern="1200" dirty="0"/>
            <a:t>Up to $2,000</a:t>
          </a:r>
          <a:endParaRPr lang="en-US" sz="1200" i="1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Unused NHIT Funds Rollover</a:t>
          </a:r>
          <a:endParaRPr lang="en-US" sz="1300" kern="1200" dirty="0"/>
        </a:p>
      </dsp:txBody>
      <dsp:txXfrm>
        <a:off x="7506157" y="1579410"/>
        <a:ext cx="2678849" cy="1095346"/>
      </dsp:txXfrm>
    </dsp:sp>
    <dsp:sp modelId="{EC784BE2-63E3-4232-874D-88C0CEC94D78}">
      <dsp:nvSpPr>
        <dsp:cNvPr id="0" name=""/>
        <dsp:cNvSpPr/>
      </dsp:nvSpPr>
      <dsp:spPr>
        <a:xfrm>
          <a:off x="7454150" y="2887835"/>
          <a:ext cx="2782863" cy="1163502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District Funds </a:t>
          </a:r>
          <a:r>
            <a:rPr lang="en-US" sz="1600" b="1" kern="1200" dirty="0"/>
            <a:t>do not </a:t>
          </a:r>
          <a:r>
            <a:rPr lang="en-US" sz="1600" kern="1200" dirty="0"/>
            <a:t>get replenished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1" kern="1200" dirty="0"/>
            <a:t>Unused funds from 2021-2022 and 2022-2023 are rolled into 2023-2024</a:t>
          </a:r>
        </a:p>
      </dsp:txBody>
      <dsp:txXfrm>
        <a:off x="7488228" y="2921913"/>
        <a:ext cx="2714707" cy="1095346"/>
      </dsp:txXfrm>
    </dsp:sp>
    <dsp:sp modelId="{322FCB7B-A2EF-47AC-8F36-C259600C8EFB}">
      <dsp:nvSpPr>
        <dsp:cNvPr id="0" name=""/>
        <dsp:cNvSpPr/>
      </dsp:nvSpPr>
      <dsp:spPr>
        <a:xfrm>
          <a:off x="7510593" y="4230338"/>
          <a:ext cx="2669976" cy="660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Maximum Balance Allowed</a:t>
          </a:r>
          <a:r>
            <a:rPr lang="en-US" sz="1200" kern="1200" dirty="0"/>
            <a:t>:</a:t>
          </a:r>
          <a:br>
            <a:rPr lang="en-US" sz="1200" kern="1200" dirty="0"/>
          </a:br>
          <a:r>
            <a:rPr lang="en-US" sz="1200" kern="1200" dirty="0"/>
            <a:t>Individual $2,000</a:t>
          </a:r>
          <a:br>
            <a:rPr lang="en-US" sz="1200" kern="1200" dirty="0"/>
          </a:br>
          <a:r>
            <a:rPr lang="en-US" sz="1200" kern="1200" dirty="0"/>
            <a:t>2P/Family: $4000</a:t>
          </a:r>
        </a:p>
      </dsp:txBody>
      <dsp:txXfrm>
        <a:off x="7529932" y="4249677"/>
        <a:ext cx="2631298" cy="621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1754E-A700-40A2-AB65-4375E1BD8FD5}">
      <dsp:nvSpPr>
        <dsp:cNvPr id="0" name=""/>
        <dsp:cNvSpPr/>
      </dsp:nvSpPr>
      <dsp:spPr>
        <a:xfrm>
          <a:off x="1283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Current</a:t>
          </a:r>
        </a:p>
      </dsp:txBody>
      <dsp:txXfrm>
        <a:off x="1283" y="0"/>
        <a:ext cx="3337471" cy="1544632"/>
      </dsp:txXfrm>
    </dsp:sp>
    <dsp:sp modelId="{A4DBAFA9-C970-411B-B83D-0D4DACC71C56}">
      <dsp:nvSpPr>
        <dsp:cNvPr id="0" name=""/>
        <dsp:cNvSpPr/>
      </dsp:nvSpPr>
      <dsp:spPr>
        <a:xfrm>
          <a:off x="335030" y="1546545"/>
          <a:ext cx="2669976" cy="1067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200" b="1" u="none" kern="1200" dirty="0"/>
            <a:t>NHIT Funds</a:t>
          </a:r>
          <a:br>
            <a:rPr lang="en-US" sz="1800" b="1" u="none" kern="1200" dirty="0"/>
          </a:br>
          <a:r>
            <a:rPr lang="en-US" sz="1400" b="1" u="none" kern="1200" dirty="0"/>
            <a:t>Deductible/Coinsurance Medical and Rx Expenses</a:t>
          </a:r>
          <a:endParaRPr lang="en-US" sz="1400" kern="1200" dirty="0"/>
        </a:p>
      </dsp:txBody>
      <dsp:txXfrm>
        <a:off x="366308" y="1577823"/>
        <a:ext cx="2607420" cy="1005360"/>
      </dsp:txXfrm>
    </dsp:sp>
    <dsp:sp modelId="{EB5E2633-A3A4-4016-8F36-0CBFE40BADCF}">
      <dsp:nvSpPr>
        <dsp:cNvPr id="0" name=""/>
        <dsp:cNvSpPr/>
      </dsp:nvSpPr>
      <dsp:spPr>
        <a:xfrm>
          <a:off x="335030" y="2757260"/>
          <a:ext cx="2669976" cy="928187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u="none" kern="1200"/>
            <a:t>  </a:t>
          </a:r>
          <a:endParaRPr lang="en-US" sz="1400" kern="1200" dirty="0"/>
        </a:p>
      </dsp:txBody>
      <dsp:txXfrm>
        <a:off x="362216" y="2784446"/>
        <a:ext cx="2615604" cy="873815"/>
      </dsp:txXfrm>
    </dsp:sp>
    <dsp:sp modelId="{4FFC69BA-3490-4697-96F1-18C4AC85CDA8}">
      <dsp:nvSpPr>
        <dsp:cNvPr id="0" name=""/>
        <dsp:cNvSpPr/>
      </dsp:nvSpPr>
      <dsp:spPr>
        <a:xfrm>
          <a:off x="335030" y="3828246"/>
          <a:ext cx="2669976" cy="106117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b="1" i="0" kern="1200" dirty="0"/>
            <a:t>District Funds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FSA (213d) Eligible Items and Expenses </a:t>
          </a:r>
          <a:endParaRPr lang="en-US" sz="1600" b="1" i="1" kern="1200" dirty="0"/>
        </a:p>
      </dsp:txBody>
      <dsp:txXfrm>
        <a:off x="366111" y="3859327"/>
        <a:ext cx="2607814" cy="999016"/>
      </dsp:txXfrm>
    </dsp:sp>
    <dsp:sp modelId="{F4A04FB4-85A5-407B-8561-FEF82C6063DF}">
      <dsp:nvSpPr>
        <dsp:cNvPr id="0" name=""/>
        <dsp:cNvSpPr/>
      </dsp:nvSpPr>
      <dsp:spPr>
        <a:xfrm>
          <a:off x="3589064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2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2022-2023</a:t>
          </a:r>
        </a:p>
      </dsp:txBody>
      <dsp:txXfrm>
        <a:off x="3589064" y="0"/>
        <a:ext cx="3337471" cy="1544632"/>
      </dsp:txXfrm>
    </dsp:sp>
    <dsp:sp modelId="{2E00642C-55FE-4ED4-ABC2-A7874BC67A3E}">
      <dsp:nvSpPr>
        <dsp:cNvPr id="0" name=""/>
        <dsp:cNvSpPr/>
      </dsp:nvSpPr>
      <dsp:spPr>
        <a:xfrm>
          <a:off x="3922812" y="1545072"/>
          <a:ext cx="2669976" cy="101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5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5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600" b="1" u="none" kern="1200" dirty="0"/>
            <a:t>NHIT Funds</a:t>
          </a:r>
          <a:br>
            <a:rPr lang="en-US" sz="1600" b="1" u="none" kern="1200" dirty="0"/>
          </a:br>
          <a:r>
            <a:rPr lang="en-US" sz="1600" b="1" u="none" kern="1200" dirty="0"/>
            <a:t>(New &amp; Rollover)</a:t>
          </a:r>
          <a:br>
            <a:rPr lang="en-US" sz="1400" b="1" u="none" kern="1200" dirty="0"/>
          </a:br>
          <a:r>
            <a:rPr lang="en-US" sz="1200" b="1" u="none" kern="1200" dirty="0"/>
            <a:t>Deductible/Coinsurance Medical and Rx Expenses </a:t>
          </a:r>
          <a:endParaRPr lang="en-US" sz="1400" kern="1200" dirty="0"/>
        </a:p>
      </dsp:txBody>
      <dsp:txXfrm>
        <a:off x="3952439" y="1574699"/>
        <a:ext cx="2610722" cy="952274"/>
      </dsp:txXfrm>
    </dsp:sp>
    <dsp:sp modelId="{F399D0DB-E6AB-4C34-8A37-CDFC261EC204}">
      <dsp:nvSpPr>
        <dsp:cNvPr id="0" name=""/>
        <dsp:cNvSpPr/>
      </dsp:nvSpPr>
      <dsp:spPr>
        <a:xfrm>
          <a:off x="3922812" y="2712220"/>
          <a:ext cx="2669976" cy="101152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District Funds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(New)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/>
            <a:t>Deductible/Coinsurance</a:t>
          </a:r>
          <a:br>
            <a:rPr lang="en-US" sz="1200" b="1" i="0" kern="1200" dirty="0"/>
          </a:br>
          <a:r>
            <a:rPr lang="en-US" sz="1200" b="1" i="0" kern="1200" dirty="0"/>
            <a:t>Medical and Rx Expenses</a:t>
          </a:r>
          <a:endParaRPr lang="en-US" sz="700" b="0" i="1" kern="1200" dirty="0"/>
        </a:p>
      </dsp:txBody>
      <dsp:txXfrm>
        <a:off x="3952439" y="2741847"/>
        <a:ext cx="2610722" cy="952274"/>
      </dsp:txXfrm>
    </dsp:sp>
    <dsp:sp modelId="{6D31B228-F643-418E-A5F9-206044A16311}">
      <dsp:nvSpPr>
        <dsp:cNvPr id="0" name=""/>
        <dsp:cNvSpPr/>
      </dsp:nvSpPr>
      <dsp:spPr>
        <a:xfrm>
          <a:off x="3922812" y="3879368"/>
          <a:ext cx="2669976" cy="101152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Rollover District Funds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Rollover Funds - FSA (213d) Eligible Items and Expenses</a:t>
          </a:r>
          <a:endParaRPr lang="en-US" sz="1700" kern="1200" dirty="0"/>
        </a:p>
      </dsp:txBody>
      <dsp:txXfrm>
        <a:off x="3952439" y="3908995"/>
        <a:ext cx="2610722" cy="952274"/>
      </dsp:txXfrm>
    </dsp:sp>
    <dsp:sp modelId="{B01A644C-BBA4-4B90-8A1C-67AFBC5DEE51}">
      <dsp:nvSpPr>
        <dsp:cNvPr id="0" name=""/>
        <dsp:cNvSpPr/>
      </dsp:nvSpPr>
      <dsp:spPr>
        <a:xfrm>
          <a:off x="7176846" y="0"/>
          <a:ext cx="3337471" cy="51487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3</a:t>
          </a:r>
          <a:br>
            <a:rPr lang="en-US" sz="4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4300" b="0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2023-2024</a:t>
          </a:r>
        </a:p>
      </dsp:txBody>
      <dsp:txXfrm>
        <a:off x="7176846" y="0"/>
        <a:ext cx="3337471" cy="1544632"/>
      </dsp:txXfrm>
    </dsp:sp>
    <dsp:sp modelId="{51D41919-ADD6-4B0A-BDDA-FE046BE37484}">
      <dsp:nvSpPr>
        <dsp:cNvPr id="0" name=""/>
        <dsp:cNvSpPr/>
      </dsp:nvSpPr>
      <dsp:spPr>
        <a:xfrm>
          <a:off x="7510593" y="1545072"/>
          <a:ext cx="2669976" cy="1011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none" kern="1200" dirty="0"/>
            <a:t>NHIT Funds</a:t>
          </a:r>
          <a:br>
            <a:rPr lang="en-US" sz="1600" b="1" u="none" kern="1200" dirty="0"/>
          </a:br>
          <a:r>
            <a:rPr lang="en-US" sz="1600" b="1" u="none" kern="1200" dirty="0"/>
            <a:t>(New &amp; Rollover)</a:t>
          </a:r>
          <a:br>
            <a:rPr lang="en-US" sz="1400" b="1" u="none" kern="1200" dirty="0"/>
          </a:br>
          <a:r>
            <a:rPr lang="en-US" sz="1200" b="1" u="none" kern="1200" dirty="0"/>
            <a:t>Deductible/Coinsurance Medical and Rx Expenses </a:t>
          </a:r>
          <a:endParaRPr lang="en-US" sz="1050" kern="1200" dirty="0"/>
        </a:p>
      </dsp:txBody>
      <dsp:txXfrm>
        <a:off x="7540220" y="1574699"/>
        <a:ext cx="2610722" cy="952274"/>
      </dsp:txXfrm>
    </dsp:sp>
    <dsp:sp modelId="{DA8B4EAB-5DC4-4EB1-A36C-88042FDA4A59}">
      <dsp:nvSpPr>
        <dsp:cNvPr id="0" name=""/>
        <dsp:cNvSpPr/>
      </dsp:nvSpPr>
      <dsp:spPr>
        <a:xfrm>
          <a:off x="7510593" y="2712220"/>
          <a:ext cx="2669976" cy="1011528"/>
        </a:xfrm>
        <a:prstGeom prst="roundRect">
          <a:avLst>
            <a:gd name="adj" fmla="val 10000"/>
          </a:avLst>
        </a:prstGeom>
        <a:solidFill>
          <a:srgbClr val="55A59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i="0" kern="1200" dirty="0"/>
            <a:t>District Funds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i="0" kern="1200" dirty="0"/>
            <a:t>(New &amp; Rollover)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i="0" kern="1200" dirty="0"/>
            <a:t>Deductible/Coinsurance</a:t>
          </a:r>
          <a:br>
            <a:rPr lang="en-US" sz="1200" b="1" i="0" kern="1200" dirty="0"/>
          </a:br>
          <a:r>
            <a:rPr lang="en-US" sz="1200" b="1" i="0" kern="1200" dirty="0"/>
            <a:t>Medical and Rx Expenses</a:t>
          </a:r>
          <a:endParaRPr lang="en-US" sz="1000" kern="1200" dirty="0"/>
        </a:p>
      </dsp:txBody>
      <dsp:txXfrm>
        <a:off x="7540220" y="2741847"/>
        <a:ext cx="2610722" cy="952274"/>
      </dsp:txXfrm>
    </dsp:sp>
    <dsp:sp modelId="{B8566A96-6F0B-4D4C-9638-A3BF6352BADB}">
      <dsp:nvSpPr>
        <dsp:cNvPr id="0" name=""/>
        <dsp:cNvSpPr/>
      </dsp:nvSpPr>
      <dsp:spPr>
        <a:xfrm>
          <a:off x="7510593" y="3879368"/>
          <a:ext cx="2669976" cy="1011528"/>
        </a:xfrm>
        <a:prstGeom prst="roundRect">
          <a:avLst>
            <a:gd name="adj" fmla="val 10000"/>
          </a:avLst>
        </a:prstGeom>
        <a:solidFill>
          <a:srgbClr val="3D96A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Rollover District Funds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Rollover Funds - FSA (213d) Eligible Items and Expenses</a:t>
          </a:r>
          <a:endParaRPr lang="en-US" sz="1700" kern="1200" dirty="0"/>
        </a:p>
      </dsp:txBody>
      <dsp:txXfrm>
        <a:off x="7540220" y="3908995"/>
        <a:ext cx="2610722" cy="952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B66-C357-425C-BC56-6C3747155B4B}">
      <dsp:nvSpPr>
        <dsp:cNvPr id="0" name=""/>
        <dsp:cNvSpPr/>
      </dsp:nvSpPr>
      <dsp:spPr>
        <a:xfrm>
          <a:off x="5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Individual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$1,000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1" y="15695"/>
        <a:ext cx="4933833" cy="1434402"/>
      </dsp:txXfrm>
    </dsp:sp>
    <dsp:sp modelId="{9376FD41-4976-4F1A-BCFB-7BDF7C9DC140}">
      <dsp:nvSpPr>
        <dsp:cNvPr id="0" name=""/>
        <dsp:cNvSpPr/>
      </dsp:nvSpPr>
      <dsp:spPr>
        <a:xfrm>
          <a:off x="51" y="1450098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$500</a:t>
          </a:r>
        </a:p>
      </dsp:txBody>
      <dsp:txXfrm>
        <a:off x="51" y="1450098"/>
        <a:ext cx="4933833" cy="1756800"/>
      </dsp:txXfrm>
    </dsp:sp>
    <dsp:sp modelId="{70D175AB-1300-4DE7-B024-D832EA6BF6C5}">
      <dsp:nvSpPr>
        <dsp:cNvPr id="0" name=""/>
        <dsp:cNvSpPr/>
      </dsp:nvSpPr>
      <dsp:spPr>
        <a:xfrm>
          <a:off x="5624621" y="15695"/>
          <a:ext cx="4933833" cy="1434402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2-Person &amp; Family Plans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Earn up to $2,000 per plan year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>
              <a:solidFill>
                <a:srgbClr val="FF0000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  <a:latin typeface="Calibri" panose="020F0502020204030204"/>
              <a:ea typeface="+mn-ea"/>
              <a:cs typeface="+mn-cs"/>
            </a:rPr>
            <a:t>DEADLINE: June 3, 2022</a:t>
          </a:r>
        </a:p>
      </dsp:txBody>
      <dsp:txXfrm>
        <a:off x="5624621" y="15695"/>
        <a:ext cx="4933833" cy="1434402"/>
      </dsp:txXfrm>
    </dsp:sp>
    <dsp:sp modelId="{C14C6637-E027-4CC0-ADA5-2F7086210602}">
      <dsp:nvSpPr>
        <dsp:cNvPr id="0" name=""/>
        <dsp:cNvSpPr/>
      </dsp:nvSpPr>
      <dsp:spPr>
        <a:xfrm>
          <a:off x="5624671" y="1433707"/>
          <a:ext cx="4933833" cy="1756800"/>
        </a:xfrm>
        <a:prstGeom prst="rect">
          <a:avLst/>
        </a:prstGeom>
        <a:solidFill>
          <a:srgbClr val="5D87A1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D87A1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Virtual Open Enrollment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Live Session; or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Recorded Session &amp; Quiz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NHIT Consumer Tools Video &amp; Quiz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  <a:sym typeface="Wingdings" panose="05000000000000000000" pitchFamily="2" charset="2"/>
            </a:rPr>
            <a:t> </a:t>
          </a: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$1,000</a:t>
          </a:r>
          <a:endParaRPr lang="en-US" sz="200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624671" y="1433707"/>
        <a:ext cx="4933833" cy="175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99750-B4F3-4682-864D-F06545D597D5}">
      <dsp:nvSpPr>
        <dsp:cNvPr id="0" name=""/>
        <dsp:cNvSpPr/>
      </dsp:nvSpPr>
      <dsp:spPr>
        <a:xfrm>
          <a:off x="0" y="863305"/>
          <a:ext cx="10558507" cy="565998"/>
        </a:xfrm>
        <a:prstGeom prst="rec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Funds are eligible to pay for expenses associated with the HMO Plan (Medical &amp; Rx) </a:t>
          </a:r>
        </a:p>
      </dsp:txBody>
      <dsp:txXfrm>
        <a:off x="0" y="863305"/>
        <a:ext cx="10558507" cy="565998"/>
      </dsp:txXfrm>
    </dsp:sp>
    <dsp:sp modelId="{CF8AB2FC-4514-4E4D-BC76-55007B0707A9}">
      <dsp:nvSpPr>
        <dsp:cNvPr id="0" name=""/>
        <dsp:cNvSpPr/>
      </dsp:nvSpPr>
      <dsp:spPr>
        <a:xfrm rot="10800000">
          <a:off x="0" y="17758"/>
          <a:ext cx="10558507" cy="870506"/>
        </a:xfrm>
        <a:prstGeom prst="upArrowCallout">
          <a:avLst/>
        </a:prstGeom>
        <a:solidFill>
          <a:srgbClr val="5D87A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NHIT will deposit funds into subscribers’ Health Reimbursement Arrangement (HRA) with Benefit Strategies </a:t>
          </a:r>
        </a:p>
      </dsp:txBody>
      <dsp:txXfrm rot="10800000">
        <a:off x="0" y="17758"/>
        <a:ext cx="10558507" cy="5656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0417A-DCE9-4B82-BD27-32FD3C4FDAE9}">
      <dsp:nvSpPr>
        <dsp:cNvPr id="0" name=""/>
        <dsp:cNvSpPr/>
      </dsp:nvSpPr>
      <dsp:spPr>
        <a:xfrm rot="5400000">
          <a:off x="4412502" y="-1645815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Preventive Care (per ACA)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Routine Eye Exams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Doctor on Demand</a:t>
          </a:r>
        </a:p>
      </dsp:txBody>
      <dsp:txXfrm rot="-5400000">
        <a:off x="2626614" y="193661"/>
        <a:ext cx="4615947" cy="990582"/>
      </dsp:txXfrm>
    </dsp:sp>
    <dsp:sp modelId="{AE3B0F41-FFB9-4058-A98B-CE6A0A9DDF16}">
      <dsp:nvSpPr>
        <dsp:cNvPr id="0" name=""/>
        <dsp:cNvSpPr/>
      </dsp:nvSpPr>
      <dsp:spPr>
        <a:xfrm>
          <a:off x="0" y="2852"/>
          <a:ext cx="2626613" cy="137219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Covered in full; </a:t>
          </a:r>
          <a:br>
            <a:rPr lang="en-US" sz="2500" kern="1200"/>
          </a:br>
          <a:r>
            <a:rPr lang="en-US" sz="2500" kern="1200"/>
            <a:t>At no cost to you</a:t>
          </a:r>
        </a:p>
      </dsp:txBody>
      <dsp:txXfrm>
        <a:off x="66985" y="69837"/>
        <a:ext cx="2492643" cy="1238228"/>
      </dsp:txXfrm>
    </dsp:sp>
    <dsp:sp modelId="{DA31594D-864A-4205-ADB0-1B6F4EEF0C45}">
      <dsp:nvSpPr>
        <dsp:cNvPr id="0" name=""/>
        <dsp:cNvSpPr/>
      </dsp:nvSpPr>
      <dsp:spPr>
        <a:xfrm rot="5400000">
          <a:off x="4412502" y="-205007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other covered medical services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covered prescriptions</a:t>
          </a:r>
        </a:p>
      </dsp:txBody>
      <dsp:txXfrm rot="-5400000">
        <a:off x="2626614" y="1634469"/>
        <a:ext cx="4615947" cy="990582"/>
      </dsp:txXfrm>
    </dsp:sp>
    <dsp:sp modelId="{5CBFED1D-0B6A-4F3A-8383-471E3E81C24A}">
      <dsp:nvSpPr>
        <dsp:cNvPr id="0" name=""/>
        <dsp:cNvSpPr/>
      </dsp:nvSpPr>
      <dsp:spPr>
        <a:xfrm>
          <a:off x="0" y="1443660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Subject to Deductible; </a:t>
          </a:r>
          <a:br>
            <a:rPr lang="en-US" sz="2500" kern="1200"/>
          </a:br>
          <a:r>
            <a:rPr lang="en-US" sz="2500" kern="1200"/>
            <a:t>Then Coinsurance</a:t>
          </a:r>
        </a:p>
      </dsp:txBody>
      <dsp:txXfrm>
        <a:off x="66985" y="1510645"/>
        <a:ext cx="2492643" cy="1238228"/>
      </dsp:txXfrm>
    </dsp:sp>
    <dsp:sp modelId="{9668CB6C-2443-4D3C-B87A-AFE05F2E85D3}">
      <dsp:nvSpPr>
        <dsp:cNvPr id="0" name=""/>
        <dsp:cNvSpPr/>
      </dsp:nvSpPr>
      <dsp:spPr>
        <a:xfrm rot="5400000">
          <a:off x="4412502" y="1235800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Once OOPM is met, all covered services and prescriptions are covered in full for the remainder of the plan year</a:t>
          </a:r>
        </a:p>
      </dsp:txBody>
      <dsp:txXfrm rot="-5400000">
        <a:off x="2626614" y="3075276"/>
        <a:ext cx="4615947" cy="990582"/>
      </dsp:txXfrm>
    </dsp:sp>
    <dsp:sp modelId="{0320AA61-40F4-4FA8-9B93-6912B9982B26}">
      <dsp:nvSpPr>
        <dsp:cNvPr id="0" name=""/>
        <dsp:cNvSpPr/>
      </dsp:nvSpPr>
      <dsp:spPr>
        <a:xfrm>
          <a:off x="0" y="2884468"/>
          <a:ext cx="2626613" cy="1372198"/>
        </a:xfrm>
        <a:prstGeom prst="roundRect">
          <a:avLst/>
        </a:prstGeom>
        <a:solidFill>
          <a:schemeClr val="accent1">
            <a:shade val="50000"/>
            <a:hueOff val="226100"/>
            <a:satOff val="-8802"/>
            <a:lumOff val="42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Out-of-pocket maximum</a:t>
          </a:r>
          <a:br>
            <a:rPr lang="en-US" sz="2500" kern="1200"/>
          </a:br>
          <a:r>
            <a:rPr lang="en-US" sz="2500" kern="1200"/>
            <a:t>(OOPM)</a:t>
          </a:r>
        </a:p>
      </dsp:txBody>
      <dsp:txXfrm>
        <a:off x="66985" y="2951453"/>
        <a:ext cx="2492643" cy="1238228"/>
      </dsp:txXfrm>
    </dsp:sp>
    <dsp:sp modelId="{5BA5FF92-1AF6-4F9F-A50D-5B19304CFB92}">
      <dsp:nvSpPr>
        <dsp:cNvPr id="0" name=""/>
        <dsp:cNvSpPr/>
      </dsp:nvSpPr>
      <dsp:spPr>
        <a:xfrm rot="5400000">
          <a:off x="4412502" y="2676608"/>
          <a:ext cx="1097758" cy="4669535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Unlimited acupuncture, chiropractic and PT, OT and ST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All are subject to your deductible/coinsurance and will incur costs to you (until OOPM is met)</a:t>
          </a:r>
        </a:p>
      </dsp:txBody>
      <dsp:txXfrm rot="-5400000">
        <a:off x="2626614" y="4516084"/>
        <a:ext cx="4615947" cy="990582"/>
      </dsp:txXfrm>
    </dsp:sp>
    <dsp:sp modelId="{7A534DE3-2A0B-4BBA-89B0-59C159E7153A}">
      <dsp:nvSpPr>
        <dsp:cNvPr id="0" name=""/>
        <dsp:cNvSpPr/>
      </dsp:nvSpPr>
      <dsp:spPr>
        <a:xfrm>
          <a:off x="0" y="4325276"/>
          <a:ext cx="2626613" cy="1372198"/>
        </a:xfrm>
        <a:prstGeom prst="roundRect">
          <a:avLst/>
        </a:prstGeom>
        <a:solidFill>
          <a:schemeClr val="accent1">
            <a:shade val="50000"/>
            <a:hueOff val="113050"/>
            <a:satOff val="-4401"/>
            <a:lumOff val="21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Benefit Visit Limits</a:t>
          </a:r>
        </a:p>
      </dsp:txBody>
      <dsp:txXfrm>
        <a:off x="66985" y="4392261"/>
        <a:ext cx="2492643" cy="123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C31E1-1359-4B1B-95FD-4B10A510E75A}">
      <dsp:nvSpPr>
        <dsp:cNvPr id="0" name=""/>
        <dsp:cNvSpPr/>
      </dsp:nvSpPr>
      <dsp:spPr>
        <a:xfrm>
          <a:off x="401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Visit PCP/Specialist </a:t>
          </a:r>
        </a:p>
      </dsp:txBody>
      <dsp:txXfrm>
        <a:off x="515267" y="258892"/>
        <a:ext cx="1533752" cy="1022501"/>
      </dsp:txXfrm>
    </dsp:sp>
    <dsp:sp modelId="{7091A6E1-702D-4A16-B735-871370D5732D}">
      <dsp:nvSpPr>
        <dsp:cNvPr id="0" name=""/>
        <dsp:cNvSpPr/>
      </dsp:nvSpPr>
      <dsp:spPr>
        <a:xfrm>
          <a:off x="401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Medical Care (MC)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payment at time of visit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4016" y="1409206"/>
        <a:ext cx="2045002" cy="3313476"/>
      </dsp:txXfrm>
    </dsp:sp>
    <dsp:sp modelId="{466896B3-3B37-40F8-BD5C-7BDCBA228D00}">
      <dsp:nvSpPr>
        <dsp:cNvPr id="0" name=""/>
        <dsp:cNvSpPr/>
      </dsp:nvSpPr>
      <dsp:spPr>
        <a:xfrm>
          <a:off x="234426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47421"/>
            <a:satOff val="-1655"/>
            <a:lumOff val="6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After Appointment</a:t>
          </a:r>
        </a:p>
      </dsp:txBody>
      <dsp:txXfrm>
        <a:off x="2855520" y="258892"/>
        <a:ext cx="1533752" cy="1022501"/>
      </dsp:txXfrm>
    </dsp:sp>
    <dsp:sp modelId="{AA64261F-EAAF-4D93-9D28-828A16689443}">
      <dsp:nvSpPr>
        <dsp:cNvPr id="0" name=""/>
        <dsp:cNvSpPr/>
      </dsp:nvSpPr>
      <dsp:spPr>
        <a:xfrm>
          <a:off x="234426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submits MC claim to HPHC for processing </a:t>
          </a:r>
        </a:p>
      </dsp:txBody>
      <dsp:txXfrm>
        <a:off x="2344269" y="1409206"/>
        <a:ext cx="2045002" cy="3313476"/>
      </dsp:txXfrm>
    </dsp:sp>
    <dsp:sp modelId="{38CEAD5C-101F-48F4-AB9D-8A8B5ED1E28D}">
      <dsp:nvSpPr>
        <dsp:cNvPr id="0" name=""/>
        <dsp:cNvSpPr/>
      </dsp:nvSpPr>
      <dsp:spPr>
        <a:xfrm>
          <a:off x="4684522" y="258892"/>
          <a:ext cx="2556253" cy="1022501"/>
        </a:xfrm>
        <a:prstGeom prst="chevron">
          <a:avLst/>
        </a:prstGeom>
        <a:solidFill>
          <a:schemeClr val="accent1">
            <a:shade val="80000"/>
            <a:hueOff val="94843"/>
            <a:satOff val="-3310"/>
            <a:lumOff val="12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Claims Paid</a:t>
          </a:r>
        </a:p>
      </dsp:txBody>
      <dsp:txXfrm>
        <a:off x="5195773" y="258892"/>
        <a:ext cx="1533752" cy="1022501"/>
      </dsp:txXfrm>
    </dsp:sp>
    <dsp:sp modelId="{76CBE541-FF05-448F-953C-150450FA0A76}">
      <dsp:nvSpPr>
        <dsp:cNvPr id="0" name=""/>
        <dsp:cNvSpPr/>
      </dsp:nvSpPr>
      <dsp:spPr>
        <a:xfrm>
          <a:off x="4684522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HP processes the MC claim(s)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A predetermined, negotiated rate is applied to the covered benefit.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Your remaining deductible/coinsurance responsibility is identified and sent to your Provider.</a:t>
          </a:r>
        </a:p>
      </dsp:txBody>
      <dsp:txXfrm>
        <a:off x="4684522" y="1409206"/>
        <a:ext cx="2045002" cy="3313476"/>
      </dsp:txXfrm>
    </dsp:sp>
    <dsp:sp modelId="{F8F4D689-E3D4-4C77-8742-C4EFBFD932D2}">
      <dsp:nvSpPr>
        <dsp:cNvPr id="0" name=""/>
        <dsp:cNvSpPr/>
      </dsp:nvSpPr>
      <dsp:spPr>
        <a:xfrm>
          <a:off x="7024776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42264"/>
            <a:satOff val="-4965"/>
            <a:lumOff val="193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Provider Billing/Invoice</a:t>
          </a:r>
        </a:p>
      </dsp:txBody>
      <dsp:txXfrm>
        <a:off x="7536027" y="258892"/>
        <a:ext cx="1533752" cy="1022501"/>
      </dsp:txXfrm>
    </dsp:sp>
    <dsp:sp modelId="{C740C45B-BF34-4F66-9068-4F53DB6C2D72}">
      <dsp:nvSpPr>
        <dsp:cNvPr id="0" name=""/>
        <dsp:cNvSpPr/>
      </dsp:nvSpPr>
      <dsp:spPr>
        <a:xfrm>
          <a:off x="7024776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Provider bills you for the service based on your remaining deductible/coinsurance responsibility.</a:t>
          </a:r>
        </a:p>
      </dsp:txBody>
      <dsp:txXfrm>
        <a:off x="7024776" y="1409206"/>
        <a:ext cx="2045002" cy="3313476"/>
      </dsp:txXfrm>
    </dsp:sp>
    <dsp:sp modelId="{7B35F72C-CDB0-41CD-948C-677DDBA992B0}">
      <dsp:nvSpPr>
        <dsp:cNvPr id="0" name=""/>
        <dsp:cNvSpPr/>
      </dsp:nvSpPr>
      <dsp:spPr>
        <a:xfrm>
          <a:off x="9365029" y="258892"/>
          <a:ext cx="2556253" cy="1022501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Member Payment</a:t>
          </a:r>
        </a:p>
      </dsp:txBody>
      <dsp:txXfrm>
        <a:off x="9876280" y="258892"/>
        <a:ext cx="1533752" cy="1022501"/>
      </dsp:txXfrm>
    </dsp:sp>
    <dsp:sp modelId="{2D66E3AB-200E-4017-BF56-A6B1CB9C5D54}">
      <dsp:nvSpPr>
        <dsp:cNvPr id="0" name=""/>
        <dsp:cNvSpPr/>
      </dsp:nvSpPr>
      <dsp:spPr>
        <a:xfrm>
          <a:off x="9365029" y="1409206"/>
          <a:ext cx="2045002" cy="331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provider directly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Using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service is not a covered benefit, the member is responsible for covering the full cost determined by the provider.  </a:t>
          </a:r>
        </a:p>
      </dsp:txBody>
      <dsp:txXfrm>
        <a:off x="9365029" y="1409206"/>
        <a:ext cx="2045002" cy="3313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8B9BF-FC29-42E4-AD21-CF692089CCC1}">
      <dsp:nvSpPr>
        <dsp:cNvPr id="0" name=""/>
        <dsp:cNvSpPr/>
      </dsp:nvSpPr>
      <dsp:spPr>
        <a:xfrm>
          <a:off x="8809" y="447920"/>
          <a:ext cx="3146063" cy="125842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Visit PCP/Specialist </a:t>
          </a:r>
        </a:p>
      </dsp:txBody>
      <dsp:txXfrm>
        <a:off x="638022" y="447920"/>
        <a:ext cx="1887638" cy="1258425"/>
      </dsp:txXfrm>
    </dsp:sp>
    <dsp:sp modelId="{EB9F7FA0-D5BD-410F-964A-E4E167141EB3}">
      <dsp:nvSpPr>
        <dsp:cNvPr id="0" name=""/>
        <dsp:cNvSpPr/>
      </dsp:nvSpPr>
      <dsp:spPr>
        <a:xfrm>
          <a:off x="8809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You receive a Script from your Physician or they “call it in” to your preferred pharmacy.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8809" y="1863648"/>
        <a:ext cx="2516851" cy="2574755"/>
      </dsp:txXfrm>
    </dsp:sp>
    <dsp:sp modelId="{54A3DEAD-2EA1-446E-8348-AF8CEA66FA0B}">
      <dsp:nvSpPr>
        <dsp:cNvPr id="0" name=""/>
        <dsp:cNvSpPr/>
      </dsp:nvSpPr>
      <dsp:spPr>
        <a:xfrm>
          <a:off x="2938873" y="447920"/>
          <a:ext cx="3146063" cy="1258425"/>
        </a:xfrm>
        <a:prstGeom prst="chevron">
          <a:avLst/>
        </a:prstGeom>
        <a:solidFill>
          <a:schemeClr val="accent1">
            <a:shade val="80000"/>
            <a:hueOff val="63228"/>
            <a:satOff val="-2207"/>
            <a:lumOff val="8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After Appointment</a:t>
          </a:r>
        </a:p>
      </dsp:txBody>
      <dsp:txXfrm>
        <a:off x="3568086" y="447920"/>
        <a:ext cx="1887638" cy="1258425"/>
      </dsp:txXfrm>
    </dsp:sp>
    <dsp:sp modelId="{62DEF17F-94DA-42D1-9424-98B379789F19}">
      <dsp:nvSpPr>
        <dsp:cNvPr id="0" name=""/>
        <dsp:cNvSpPr/>
      </dsp:nvSpPr>
      <dsp:spPr>
        <a:xfrm>
          <a:off x="2938873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</a:t>
          </a:r>
          <a:r>
            <a:rPr lang="en-US" sz="1400" kern="1200" baseline="0"/>
            <a:t> receives and fills the Script as directed from you Physician.</a:t>
          </a:r>
          <a:endParaRPr lang="en-US" sz="1400" kern="1200"/>
        </a:p>
      </dsp:txBody>
      <dsp:txXfrm>
        <a:off x="2938873" y="1863648"/>
        <a:ext cx="2516851" cy="2574755"/>
      </dsp:txXfrm>
    </dsp:sp>
    <dsp:sp modelId="{899EFAD1-83F8-4605-9A90-D0FD8826BCBB}">
      <dsp:nvSpPr>
        <dsp:cNvPr id="0" name=""/>
        <dsp:cNvSpPr/>
      </dsp:nvSpPr>
      <dsp:spPr>
        <a:xfrm>
          <a:off x="5868937" y="447920"/>
          <a:ext cx="3146063" cy="1258425"/>
        </a:xfrm>
        <a:prstGeom prst="chevron">
          <a:avLst/>
        </a:prstGeom>
        <a:solidFill>
          <a:schemeClr val="accent1">
            <a:shade val="80000"/>
            <a:hueOff val="126457"/>
            <a:satOff val="-4413"/>
            <a:lumOff val="172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Pharmacy Charges</a:t>
          </a:r>
        </a:p>
      </dsp:txBody>
      <dsp:txXfrm>
        <a:off x="6498150" y="447920"/>
        <a:ext cx="1887638" cy="1258425"/>
      </dsp:txXfrm>
    </dsp:sp>
    <dsp:sp modelId="{B17DF260-0DA9-4C67-A456-A55CAE68CDE9}">
      <dsp:nvSpPr>
        <dsp:cNvPr id="0" name=""/>
        <dsp:cNvSpPr/>
      </dsp:nvSpPr>
      <dsp:spPr>
        <a:xfrm>
          <a:off x="5868937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Pharmacy confirms your coverage using your ID card.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Once approved, a pre-determined, negotiated rate is identified for the Rx.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pharmacy charges you  for the Rx based on your remaining deductible or coinsurance responsibility. </a:t>
          </a:r>
        </a:p>
      </dsp:txBody>
      <dsp:txXfrm>
        <a:off x="5868937" y="1863648"/>
        <a:ext cx="2516851" cy="2574755"/>
      </dsp:txXfrm>
    </dsp:sp>
    <dsp:sp modelId="{4000B2EB-9C3B-4A23-87B0-077363754B46}">
      <dsp:nvSpPr>
        <dsp:cNvPr id="0" name=""/>
        <dsp:cNvSpPr/>
      </dsp:nvSpPr>
      <dsp:spPr>
        <a:xfrm>
          <a:off x="8799001" y="457735"/>
          <a:ext cx="3146063" cy="1258425"/>
        </a:xfrm>
        <a:prstGeom prst="chevron">
          <a:avLst/>
        </a:prstGeom>
        <a:solidFill>
          <a:schemeClr val="accent1">
            <a:shade val="80000"/>
            <a:hueOff val="189685"/>
            <a:satOff val="-6620"/>
            <a:lumOff val="258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Member Payment</a:t>
          </a:r>
        </a:p>
      </dsp:txBody>
      <dsp:txXfrm>
        <a:off x="9428214" y="457735"/>
        <a:ext cx="1887638" cy="1258425"/>
      </dsp:txXfrm>
    </dsp:sp>
    <dsp:sp modelId="{CCCF68BD-E9DF-4503-A0CB-941E78EFBF7E}">
      <dsp:nvSpPr>
        <dsp:cNvPr id="0" name=""/>
        <dsp:cNvSpPr/>
      </dsp:nvSpPr>
      <dsp:spPr>
        <a:xfrm>
          <a:off x="8799001" y="1863648"/>
          <a:ext cx="2516851" cy="2574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 pays the pharmacist directly: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Members use the Benefit Strategies Card - NHIT, District, and/or FSA Funds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If funds are not available, member is responsible for payment out of their own pocket until the out-of-pocket maximum has been met.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i="1" kern="1200"/>
            <a:t>If the Rx is not covered under the formulary, the member is responsible for the full cost of the medication. </a:t>
          </a:r>
          <a:endParaRPr lang="en-US" sz="1400" kern="1200"/>
        </a:p>
      </dsp:txBody>
      <dsp:txXfrm>
        <a:off x="8799001" y="1863648"/>
        <a:ext cx="2516851" cy="2574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7EA1D-5882-4749-908B-C2B9F94F645B}">
      <dsp:nvSpPr>
        <dsp:cNvPr id="0" name=""/>
        <dsp:cNvSpPr/>
      </dsp:nvSpPr>
      <dsp:spPr>
        <a:xfrm>
          <a:off x="-358691" y="113552"/>
          <a:ext cx="10506456" cy="203518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E4A6-598E-473A-AFEB-5C9AAE08F844}">
      <dsp:nvSpPr>
        <dsp:cNvPr id="0" name=""/>
        <dsp:cNvSpPr/>
      </dsp:nvSpPr>
      <dsp:spPr>
        <a:xfrm>
          <a:off x="83621" y="75752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65F26-0209-4DDB-8EC2-031FB7578F54}">
      <dsp:nvSpPr>
        <dsp:cNvPr id="0" name=""/>
        <dsp:cNvSpPr/>
      </dsp:nvSpPr>
      <dsp:spPr>
        <a:xfrm>
          <a:off x="1223795" y="446087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Order of Payment</a:t>
          </a:r>
        </a:p>
      </dsp:txBody>
      <dsp:txXfrm>
        <a:off x="1223795" y="446087"/>
        <a:ext cx="4727905" cy="1370118"/>
      </dsp:txXfrm>
    </dsp:sp>
    <dsp:sp modelId="{13BB5E1D-EF52-4DEC-A23E-59C28155BC1B}">
      <dsp:nvSpPr>
        <dsp:cNvPr id="0" name=""/>
        <dsp:cNvSpPr/>
      </dsp:nvSpPr>
      <dsp:spPr>
        <a:xfrm>
          <a:off x="4984215" y="469735"/>
          <a:ext cx="4192968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 On One Card!</a:t>
          </a:r>
          <a:endParaRPr lang="en-US" sz="2800" i="1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1) NHIT Funds </a:t>
          </a:r>
          <a:r>
            <a:rPr lang="en-US" sz="1800" i="1" kern="1200" dirty="0"/>
            <a:t>(If Earned)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2) District Funds </a:t>
          </a:r>
          <a:r>
            <a:rPr lang="en-US" sz="1800" i="1" kern="1200" dirty="0"/>
            <a:t>(If Available)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3) FSA Election </a:t>
          </a:r>
          <a:r>
            <a:rPr lang="en-US" sz="1800" i="1" kern="1200"/>
            <a:t>(Optional)</a:t>
          </a:r>
        </a:p>
      </dsp:txBody>
      <dsp:txXfrm>
        <a:off x="4984215" y="469735"/>
        <a:ext cx="4192968" cy="1370118"/>
      </dsp:txXfrm>
    </dsp:sp>
    <dsp:sp modelId="{8015BDBE-1F41-4C3E-AEA3-77114EF99C1B}">
      <dsp:nvSpPr>
        <dsp:cNvPr id="0" name=""/>
        <dsp:cNvSpPr/>
      </dsp:nvSpPr>
      <dsp:spPr>
        <a:xfrm>
          <a:off x="-331794" y="2383894"/>
          <a:ext cx="10506456" cy="198012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6FE3A-1FFD-4FFC-BFD1-9A8CA551ADD3}">
      <dsp:nvSpPr>
        <dsp:cNvPr id="0" name=""/>
        <dsp:cNvSpPr/>
      </dsp:nvSpPr>
      <dsp:spPr>
        <a:xfrm>
          <a:off x="55769" y="3104549"/>
          <a:ext cx="753565" cy="75356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3B58A-E603-4880-A949-FBB10215FBF6}">
      <dsp:nvSpPr>
        <dsp:cNvPr id="0" name=""/>
        <dsp:cNvSpPr/>
      </dsp:nvSpPr>
      <dsp:spPr>
        <a:xfrm>
          <a:off x="1223795" y="2796272"/>
          <a:ext cx="4727905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to Access Funds</a:t>
          </a:r>
        </a:p>
      </dsp:txBody>
      <dsp:txXfrm>
        <a:off x="1223795" y="2796272"/>
        <a:ext cx="4727905" cy="1370118"/>
      </dsp:txXfrm>
    </dsp:sp>
    <dsp:sp modelId="{D4D735A8-417E-40EC-9520-C5F3E303BE23}">
      <dsp:nvSpPr>
        <dsp:cNvPr id="0" name=""/>
        <dsp:cNvSpPr/>
      </dsp:nvSpPr>
      <dsp:spPr>
        <a:xfrm>
          <a:off x="4682405" y="2664151"/>
          <a:ext cx="5633923" cy="1370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004" tIns="145004" rIns="145004" bIns="1450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Swipe at point of service (i.e. Pharmacy)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Use as Visa card to pay invoices after service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Paid out of pocket? Submit receipt and EOB to Benefit  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Strategies for reimbursement</a:t>
          </a:r>
        </a:p>
      </dsp:txBody>
      <dsp:txXfrm>
        <a:off x="4682405" y="2664151"/>
        <a:ext cx="5633923" cy="137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65754-B605-4A5A-82E7-FCDC06A4C09B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5E34B1-9620-4B72-A04F-CC4381DC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7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4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78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76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22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Hover over yellow question marks to show full name of plan. It will also show the plan year dates, filing dates and final service dates.</a:t>
            </a:r>
          </a:p>
          <a:p>
            <a:endParaRPr lang="en-US"/>
          </a:p>
          <a:p>
            <a:r>
              <a:rPr lang="en-US"/>
              <a:t>I want to: Reimburse Myself might be your most utilized feature. This will allow you to file a claim.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Send Payment is to make a payment directly to the Provider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Manage my Expenses is a tracking tool to help manage expenses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8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select the hyperlink of repayments under tasks to pay Benefit Strategies back for denied claims that require reimbursement to get to this page.</a:t>
            </a:r>
          </a:p>
          <a:p>
            <a:r>
              <a:rPr lang="en-US"/>
              <a:t>Select repay to pay back benefit strategies.</a:t>
            </a:r>
          </a:p>
          <a:p>
            <a:r>
              <a:rPr lang="en-US"/>
              <a:t>You can not pay back partial amounts, you can only repay the full amount due.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8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3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9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5E34B1-9620-4B72-A04F-CC4381DC6C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5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47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54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E34B1-9620-4B72-A04F-CC4381DC6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16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307BCA-A2AC-4227-B502-7EFB5AF686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53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A40E-FB85-426A-8FAD-CB27FEC24F9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1697-6594-481F-8574-171BCD92F4D3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20B8-3E35-44B2-938D-53A51ED251CF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02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A872-9D3F-48F7-BD26-DA993ADF444E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1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5911-F59C-4012-A67E-C038DE7D628A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12F1-BF05-45AA-A969-31C086609793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0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9B4-19CB-4362-AC1C-286632869BE3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1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D900-B8F1-4BAF-A82B-AB9974903F50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8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B6E5-3261-48B6-85A6-698ED3BF2654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15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7655-D6EB-4D99-94A3-A50C81D6B961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D476-1D3B-4DC0-BA0F-46C49AF26B22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9104-4E72-4AEF-B782-17B70A404A5B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1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2222-C3C5-4BF9-9541-96DE18FF03CC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1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CCD8C-DFDC-48A0-B976-54EFD3D9F6BF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9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FCAD-7F77-4EDC-93BE-89CE4596B87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7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8F32-875A-49B4-B580-2E2E905D4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D48E-787C-42F0-9F89-8A3EB074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253FB-C92E-47A6-B744-1BF60DCC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03F6-B2B2-4910-9C7C-8212635F5951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EEF0-F6FB-48E2-89FA-936DCFF9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10139-732B-441E-B2EA-BBBE005F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62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CFC-571D-4F2E-A7B6-F187433C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749D-3D4E-431B-8B3C-E7AAFCEFC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1CF06-086D-4D9B-840E-98B54F23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DFEB-C1F0-418C-B8BA-98397BD0BC1B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7A76-C276-47C7-A58B-CFB6F4C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ADD1-3DD8-4E17-85BA-CB2D108B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9D6-A5B3-4576-B084-FFB20C90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00F63-E597-406D-847F-988785D1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089A7-8BDB-434E-9DDB-141C07D0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F93D-F0F2-49E2-A44F-BDF25F38D0A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7A6A7-5A64-4831-BE6D-F7C73F1F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2F8D-7F6C-4489-A9F3-685089DC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2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8F7F-3982-467B-AE6A-5CD432DE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DBB8-8825-4CAF-8B1B-CBB02357C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36645-9B45-4471-B9DA-F63CD34B0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51421-BFA4-4F9A-A85D-54D5E07D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0822-8447-4123-A6A0-8A54EF96AEED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6DA5C-AAB6-4638-B5B6-1A84A291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09B5-64E8-4CD8-AB0D-615898B6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5CD-3223-4F82-A399-C7837005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FF0CA-39AD-45DC-A818-3086A5405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B6BF4-73A1-4306-A734-E5D243392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30F10-A777-4F19-A4BC-CC97525EF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E67AF-3B4A-4259-9DBB-ABB1FA6DA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13C81-2D16-482D-A63A-03EC6ADC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C56-B9F1-4368-A829-E1D49E8BE82E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7AAE4-B2DA-4778-857F-5B7C69B8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C2331-A874-4D66-AD3D-E01A7C91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6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51AE-4704-4B16-BCD5-28655B881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CDB20-E2D2-4D81-8C9C-3653D898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A6AB-87E2-41B3-A718-38A49A75637B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A0AD-580C-4FCC-8265-41FF209D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BBB6F-811D-4BA7-9F33-EFE6321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F1391-351F-45FE-A3A5-496C3DF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6B09-6329-4B1B-913E-633F6329C1BA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3AA823-A0F4-46A8-A600-0605190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7AE00-2CD8-4638-BED1-0A883257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F208-3714-4BAF-B8CA-D5F459A366C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83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F01B-3088-4F7B-935F-7C627D71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F397-140E-4C05-BF75-3DDFC66F3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5F6A3-51C8-45DF-8CFD-AD26A118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0357-D44D-4B6E-AEB3-6B2887A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3D68-8DD6-4754-8715-6918E5D41AB4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FB356-5D1F-46B7-8B9B-A19F519B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5A02B-309F-46C8-876F-2BBD5C0A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3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0375-BCD7-45C7-8320-52C7DD2A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B0D9F-8A27-4B81-8164-0EAA62B90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DF042-DD65-43FE-8385-151E148E8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9D47D-AD1B-4710-B47F-9A0F071FD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6BF1C-7131-4CFE-99BD-11E6A435BA0E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D084D-E2FF-4E2E-B2A5-869433B5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18264-A8D6-4CEA-AFAD-D34E71E7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5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F69A-ABB8-4B99-897B-AB89514A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405ED-3264-4FA2-AEF3-A8346B74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C44BA-E4C6-4712-A2B6-BD02E933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A932-FE15-4746-90DE-37BE92705013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84EC4-6CC3-4419-93C6-CAA8C91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A22-4D4A-47D6-AB0D-2061A41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9DFEF-ED9C-4D95-B769-9CF50EAAC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EB66-93F5-4060-AEA8-9C7790120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3EA0-7F07-45D4-ACB9-CFF53E14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28B8-27E9-4DAF-A6D9-FCBB14261BA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9C545-B0ED-42DB-8D31-5E8F90B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989BF-0A89-4418-AB18-A3CD11E1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CB46-47DD-4970-9E6B-FE44DF67EAA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35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45B8-E0E8-4F8E-82FA-7964789EE78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16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2F42-BC12-4107-8042-D98416BBFC7B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69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9481-BB87-408A-B055-6D475959BFB9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85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9DA36-BAA8-4907-9891-21A068128F81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64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D8CB-ED1C-4B5E-98B9-9B8B4D089B62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8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FFB79-DDEC-4452-AF48-1FA8780F3993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416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A4BC-CC15-4667-86A9-7151A7CCBE53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690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FAF5AD-ECD3-47AC-BD4A-2F9BBA789605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4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12839-0D03-43E1-9D08-225AF72E4FAB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FB53-2EA8-4C1C-9179-0B548339EB4F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06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B4FE1-900B-47FB-A094-CF6E38CF6AE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7240-6AE5-4688-AADE-643D83628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24E1-5FE6-43FC-ADEA-CD480D890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AAE6-3E5F-41BB-B480-88ABCB17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64EA-021D-40D6-96A7-7C47F52E4E4D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9F1A-7350-4EEA-8EA3-19BDEDF6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33AE-8F40-4EA1-AFD6-ACFD2337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A8EA-E32A-42F8-9E48-28F0DED3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8135-9E41-4607-8FB0-AB5D17E69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9AAC-EC7B-4507-8A12-B01BE9EA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D0CF-A742-43BE-9461-0A95F7BEED93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246C-EAAF-45E7-8F89-CA00392AD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7128-8EA8-4BBA-8109-53D311A8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33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1B6D-D434-44B5-8128-049347F7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482B-211E-4FA2-B220-7B7B3B9B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0EFA7-BD3F-4E5D-853B-E3D0A7EA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AAEB-8CF7-4526-82CA-B77F23898518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2595-1760-4D72-96E7-4B81E078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BF51-254A-47FC-BE94-7AAB554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23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658D-6485-4604-85CC-132C7F99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F7D6-CFCB-4D26-B1F6-1361EF711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D40F9-8A89-4B88-8BAE-DE83B8861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4934-0D0A-47A1-B1AE-AEAAE6FF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FE9CC-6B89-4E8B-A616-4C1C06DB4226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FA2C-6712-4E68-AD86-96BBC6572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B012F-CC29-4B53-A417-A509C95A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52F6-A292-44DF-98F7-696FFF83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22755-510F-4243-A068-B1D29B84A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99442-465F-437C-BED9-532AD0C73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5E1D5-8E8B-4E76-82F4-C41A5DE99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D730-0824-4513-A0A8-450CFF78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F6491-36E3-44D9-A2E8-3E76694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48BA3-22E4-4428-83B2-6F08E6034EA7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C9015-A2E0-4BDD-9CBB-A83446AE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353A8-044D-43F5-8136-69737083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CB6E-81AB-41C6-A1DA-6E007A9CF5C2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7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01A7-8228-4D7E-9EA9-8C93B8D3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8F269-30D8-4E11-98E5-B7A35903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0B66-15B9-4768-8145-BFC6AEF92D7F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A77BE-B297-4258-BA82-3ECCCE09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AA4BD-8F4D-44BB-98AE-99FECBFB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9FE60-FE9A-488A-8EA5-9CFE344C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C54F-D678-49F4-AB27-6D9B33B34796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784FC-1C92-41B5-890A-F7FFD8BAB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8CCAE-2657-41BE-B9D1-4A7931378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31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5331-AC39-4486-B2B3-4C77490DC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B9605-21C9-4CA5-9A4D-BE50F5D00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42EC0-87B1-41A6-9739-025AF48A2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E8F68-AD7A-407C-BACA-AA0AD7E8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4C99F-083F-4DED-84C8-21D8A181472C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7129C-3F1F-4FEF-ACDD-EA420E26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19DB4-6AD3-4F08-8E5E-CC460257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67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8FD5C-63F2-4A5E-819B-5F0CE2BC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A53A2-9188-4316-99E3-56A3CD9EF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0AF38-CFB5-4201-B676-232363B9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67D2F-446C-4A5A-932E-899D58F8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A08D-8AAB-4C22-B6CA-DBEB12514CF4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6379-40C2-4FB1-8744-1C04E7D4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A5D56-9C05-45B3-A81D-949B6615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5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DFD10-4331-4031-B913-A3079CA3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616A-8219-468A-A1A5-3263539C8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8F901-6261-4863-A7FD-8DEAA165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4881-F4F7-49EC-BB0B-2062FC9AB07C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1606-754E-46CF-9DAC-1C21FE9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840E-B713-43CE-967D-84AF2EB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D3412-AAA8-4511-8860-074849D04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CF851-B1D7-4E1A-9F2C-A066A109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ED148-5020-4C52-9846-FCCD37D4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3CB3-3C92-48B2-8DD9-0461954FE4B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5F544-EFEC-43E2-BEED-075A2559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0EC9-503C-4414-9D29-62E6C1A4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3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E7B-84D2-4E42-9A7A-5FA5B83A2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F7F0-68A4-4DA2-91F9-CED8B84CD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4EF2C-90A0-4F70-B4C7-A92F3C1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5711-20A1-4C9F-BFC8-0F3FCDFC7E7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F7A8A-776B-401F-B1CF-01FD1110F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59816-D0E7-493C-8EA5-8304551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96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E26D-9B36-435C-87C2-909A917E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6678-82B6-429E-8E57-B6B9A714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7B23-758B-42DE-9E22-47FF4B92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FB46-479F-4901-B093-00CE2C36E928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F226-6558-41FF-8A79-5EEAB293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431F-9FE8-485C-AEB6-B72EAE8A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4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2804-34AE-4325-8EFD-D7DF233F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D522B-744C-4D4F-AAC7-9165B9463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A94E0-F9CD-45DF-A486-C4BC7AC2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093F-BCE2-45D4-BBC4-7FBF1F515980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BA0D2-7320-493D-ABDD-D328AD2E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9774F-F96D-451F-A6E9-FAB6B18D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1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643-B7BA-4E5C-9FE7-54076B65B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F107-96C7-43FE-9D56-9E678D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E0E5C-A67B-46F3-B8B5-233CF568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2075-D242-4BEC-A08A-0329CC63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A5A7-416F-43CF-AAFB-CC28CF59F5D1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04473-2D34-43D4-8845-6A8F262C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14AA-E06C-45AF-A19D-EFFD64A9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AAB-E0B5-4773-8616-07E042366408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2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154-67A4-49B4-9327-1F0EB86F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A232-CBA0-44A5-B33F-FB7808F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462A2-68A1-4AF1-A05A-916C432EF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6518D-22A6-42AD-83E9-DBD1A6F9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B95E-A466-4672-B623-23B9F33CB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49966-F758-47CE-9AE5-6295D817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3343-195F-44CA-BE21-FB9EB6A05E28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3528C-1E1F-4011-A0D7-D9EB6A28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B71EE-C0E3-447C-9780-107D1F43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46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46F2-6096-4D6E-8386-BECD8261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0C4AFB-33D4-4714-B29D-9460103B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FB14-46F8-405F-9326-BAEC3F1FE596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744F8-8B24-4C69-86AC-62F24356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76AED-5F41-4D40-B3C5-E01452D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0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5B88-812D-4F73-969B-8BFE061A3A71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4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40-2CB9-472D-BA84-07FC5E2D9E46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8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A8F5-3332-414F-9D48-27D56D6AD330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D4F6-EA46-45ED-A865-9683326D2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1F045-4C21-4165-A4C8-AF383046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6F7A-C219-4EB6-A5D0-02EB32F2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CEFC-CF82-4C8B-87DC-93BE530CC83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2BACA-4BA8-4AB3-8FDA-F54A689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4607A-6FAB-4805-B8BE-9CD04C11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6D0EC-6CE4-4AFC-93F2-ADA0BEEDB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E6A7C-C33E-4846-82BD-067D4D22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7819-2DDC-49D4-841E-36CE9C0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4FD4-BB92-43E7-8692-0813EC211068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9A10-92C5-4917-A884-BB31A81A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31749-5591-4124-BAEF-127B1F559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7021F-09CE-4388-9286-9336D68C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B312-774D-48B6-9932-D9480943A1CD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E386F-D918-4682-90F6-757BF5E0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7CBEF-A86B-4CE0-969D-6F631538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9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1C8-FDC8-44E5-A13A-5EB8736E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D274-0392-4673-AF1E-E6AAD4E82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C4AF-7853-42AF-8339-76B0933EB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C99A6B-F8AC-4696-BF24-989C45AA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BB08-DC6B-4300-BA75-5B91740BF4B9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D0A9F-1366-47C9-9CF0-921256C9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621C1-3AF4-41D1-B0C6-809DA510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2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4469-6D8D-41E6-9F8B-36A34A73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B0C1-4C76-4F05-BAFD-5F245CAF8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7386D-9221-4F4A-A37B-A1366480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35C9-145E-4B41-B731-B4CA2F2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6BD5-324F-4DE9-8556-3A879E06AB44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37EFE-BFF4-498A-9737-F14D02A6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9B47F-7878-4E08-8C2D-2B756AA2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F473-D052-4396-B6F0-43AF1051260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62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F8A0-D4D0-4D24-AA66-F5F3C30C436F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7C998-323E-406B-A5E3-49883CDA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3889-AB0C-4177-BACF-C715A689B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958DF-197C-4FA6-8E2E-14B90C536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BAE2-117B-4E67-BE98-B5BC07220304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32ED5-C2B4-4367-9D5E-BCA68A9A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6B805-0019-4D34-9850-37325540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337-5988-4CC1-82CA-BD2E8D64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0BA7B2-817E-4423-8B90-E370DF48A54C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FF938B-BC6F-4645-952E-B227CB12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D7DCA-6101-468C-9D2B-58710956B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57B9F-8B7B-46D8-9AA8-6668E3960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D0BE-224F-491D-BF11-C06B4B251BFC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00FFA-7E01-42B2-ACF1-3B8CED24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8164E-4B87-4851-BA33-A00E4FE9A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A838-FE1A-48A7-B61B-8901F1142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BB4EC-84F8-4A41-8A12-D2CCCED1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B64D2-C512-4C1E-9D11-E9862FEDF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80FD-EDD2-4D2D-A6E2-ED43CC8DA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C91D-DECC-4018-8E8E-C1E8E072F06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BB776-98D3-4434-AEB1-F9220116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SAU 9 - All Others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E254-778B-4671-8649-E1B3072E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02EB-F336-4960-B2EB-AD317D3CE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2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benstrat.com/" TargetMode="External"/><Relationship Id="rId4" Type="http://schemas.openxmlformats.org/officeDocument/2006/relationships/image" Target="cid:image001.png@01D865E7.20508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cid:image005.png@01D865E7.5B59C450" TargetMode="External"/><Relationship Id="rId5" Type="http://schemas.openxmlformats.org/officeDocument/2006/relationships/image" Target="../media/image14.png"/><Relationship Id="rId4" Type="http://schemas.openxmlformats.org/officeDocument/2006/relationships/image" Target="cid:image004.png@01D865E7.5B59C45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cid:image002.png@01D865E8.3F0B8F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://www.nhitrust.org/SAU9-OE-2022" TargetMode="External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5C6C04-ED1E-48C5-BD46-37449D624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239482"/>
            <a:ext cx="12192001" cy="26185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A4FA1-0366-437C-AC72-26BB0948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3" y="4399503"/>
            <a:ext cx="10901471" cy="1236440"/>
          </a:xfrm>
          <a:noFill/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SAU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E5C6B-436F-4D7E-B03E-097085CA9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635943"/>
            <a:ext cx="10901471" cy="72040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Bartlett/Conway/NonCon/All SAU9/Admin</a:t>
            </a:r>
            <a:b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Open Enrollment - July 2022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3602667-BFAA-4C4A-BA13-52915A5E3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/>
          <a:stretch/>
        </p:blipFill>
        <p:spPr>
          <a:xfrm>
            <a:off x="20" y="1"/>
            <a:ext cx="1219197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1" y="669925"/>
            <a:ext cx="3556491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</a:rPr>
              <a:t>Individual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$1,500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$500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$2,000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9545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FFFFFF"/>
                </a:solidFill>
                <a:latin typeface="Calibri" panose="020F0502020204030204"/>
              </a:rPr>
              <a:t>$500 Member Responsibility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$500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496431" y="4056959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24259"/>
            <a:ext cx="3056583" cy="3333972"/>
          </a:xfrm>
          <a:prstGeom prst="can">
            <a:avLst>
              <a:gd name="adj" fmla="val 22280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7CF71-D538-49A3-B14A-29456E87EF8A}"/>
              </a:ext>
            </a:extLst>
          </p:cNvPr>
          <p:cNvSpPr txBox="1"/>
          <p:nvPr/>
        </p:nvSpPr>
        <p:spPr>
          <a:xfrm>
            <a:off x="5118846" y="132219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$1,000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B09597-03F4-43B0-BCEB-1DFB9BE42014}"/>
              </a:ext>
            </a:extLst>
          </p:cNvPr>
          <p:cNvSpPr txBox="1"/>
          <p:nvPr/>
        </p:nvSpPr>
        <p:spPr>
          <a:xfrm>
            <a:off x="4929550" y="2825089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District pays Second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$500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$1,500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$1,500 of services or care received in a plan year (medical and prescription)</a:t>
            </a:r>
          </a:p>
        </p:txBody>
      </p:sp>
      <p:sp>
        <p:nvSpPr>
          <p:cNvPr id="12" name="Block Arc 11">
            <a:extLst>
              <a:ext uri="{FF2B5EF4-FFF2-40B4-BE49-F238E27FC236}">
                <a16:creationId xmlns:a16="http://schemas.microsoft.com/office/drawing/2014/main" id="{74DBF061-3EA5-C24D-71B9-E7986DD536E8}"/>
              </a:ext>
            </a:extLst>
          </p:cNvPr>
          <p:cNvSpPr/>
          <p:nvPr/>
        </p:nvSpPr>
        <p:spPr>
          <a:xfrm rot="10800000">
            <a:off x="4874725" y="219991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C29D5-1ED8-3060-CDEC-F832EE37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29481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3" grpId="0"/>
      <p:bldP spid="22" grpId="0"/>
      <p:bldP spid="8" grpId="0"/>
      <p:bldP spid="5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83" y="669925"/>
            <a:ext cx="3815060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>
              <a:gd name="adj" fmla="val 28921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12292-F387-4221-BEA3-F56396A48B87}"/>
              </a:ext>
            </a:extLst>
          </p:cNvPr>
          <p:cNvSpPr txBox="1"/>
          <p:nvPr/>
        </p:nvSpPr>
        <p:spPr>
          <a:xfrm>
            <a:off x="5336674" y="4681221"/>
            <a:ext cx="2204105" cy="87236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$500 Member Responsibility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80839" y="4056091"/>
            <a:ext cx="204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>
              <a:gd name="adj" fmla="val 22067"/>
            </a:avLst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3,0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 of services or care received in a plan year (medical and prescription)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8DF3A0-C9C0-4D96-93D4-00B27149D0DB}"/>
              </a:ext>
            </a:extLst>
          </p:cNvPr>
          <p:cNvSpPr txBox="1"/>
          <p:nvPr/>
        </p:nvSpPr>
        <p:spPr>
          <a:xfrm>
            <a:off x="9178030" y="322628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D04D-7A66-40B4-A7BC-549A183DD168}"/>
              </a:ext>
            </a:extLst>
          </p:cNvPr>
          <p:cNvSpPr txBox="1"/>
          <p:nvPr/>
        </p:nvSpPr>
        <p:spPr>
          <a:xfrm>
            <a:off x="5118846" y="1393913"/>
            <a:ext cx="2548043" cy="11938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NHIT Pays </a:t>
            </a:r>
            <a:r>
              <a:rPr lang="en-US" sz="2400">
                <a:solidFill>
                  <a:srgbClr val="FFFFFF"/>
                </a:solidFill>
              </a:rPr>
              <a:t>First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>
                <a:solidFill>
                  <a:srgbClr val="FFFFFF"/>
                </a:solidFill>
              </a:rPr>
              <a:t>$2,000 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(if earned)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973AF2-26AD-CECE-9157-14C4C623396E}"/>
              </a:ext>
            </a:extLst>
          </p:cNvPr>
          <p:cNvSpPr txBox="1"/>
          <p:nvPr/>
        </p:nvSpPr>
        <p:spPr>
          <a:xfrm>
            <a:off x="4984376" y="2851797"/>
            <a:ext cx="2935663" cy="577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>
                <a:solidFill>
                  <a:srgbClr val="FFFFFF"/>
                </a:solidFill>
              </a:rPr>
              <a:t>District pays Second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$1,500</a:t>
            </a:r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id="{52C5E521-3F35-E5E0-819E-8FFDC07376DA}"/>
              </a:ext>
            </a:extLst>
          </p:cNvPr>
          <p:cNvSpPr/>
          <p:nvPr/>
        </p:nvSpPr>
        <p:spPr>
          <a:xfrm rot="10800000">
            <a:off x="4874725" y="2235772"/>
            <a:ext cx="3045314" cy="480133"/>
          </a:xfrm>
          <a:prstGeom prst="blockArc">
            <a:avLst>
              <a:gd name="adj1" fmla="val 10800000"/>
              <a:gd name="adj2" fmla="val 1"/>
              <a:gd name="adj3" fmla="val 0"/>
            </a:avLst>
          </a:prstGeom>
          <a:solidFill>
            <a:schemeClr val="bg1"/>
          </a:solidFill>
          <a:ln w="12700">
            <a:solidFill>
              <a:schemeClr val="tx1">
                <a:lumMod val="25000"/>
                <a:lumOff val="7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8DC0EB-A005-D4E5-E697-4D9BE54F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38860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4" grpId="0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1E06-B0AD-4F9D-9F63-8E4F52FF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669925"/>
            <a:ext cx="3687269" cy="4812755"/>
          </a:xfrm>
        </p:spPr>
        <p:txBody>
          <a:bodyPr anchor="b">
            <a:normAutofit/>
          </a:bodyPr>
          <a:lstStyle/>
          <a:p>
            <a:pPr algn="r"/>
            <a:r>
              <a:rPr lang="en-US" sz="3600">
                <a:solidFill>
                  <a:schemeClr val="bg1"/>
                </a:solidFill>
              </a:rPr>
              <a:t>Two Person/Family Plans:</a:t>
            </a:r>
            <a:br>
              <a:rPr lang="en-US" sz="4000">
                <a:solidFill>
                  <a:schemeClr val="bg1"/>
                </a:solidFill>
              </a:rPr>
            </a:br>
            <a:br>
              <a:rPr lang="en-US" sz="56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$3,000 Deductible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+</a:t>
            </a:r>
            <a:r>
              <a:rPr lang="en-US" sz="2800" u="sng">
                <a:solidFill>
                  <a:schemeClr val="bg1"/>
                </a:solidFill>
              </a:rPr>
              <a:t>$1,000 Coinsurance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$4,000 Out of Pocket</a:t>
            </a:r>
            <a:br>
              <a:rPr lang="en-US" sz="2800">
                <a:solidFill>
                  <a:schemeClr val="bg1"/>
                </a:solidFill>
              </a:rPr>
            </a:br>
            <a:br>
              <a:rPr lang="en-US" sz="2800">
                <a:solidFill>
                  <a:schemeClr val="bg1"/>
                </a:solidFill>
              </a:rPr>
            </a:br>
            <a:endParaRPr lang="en-US" sz="560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40076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F13CB266-2E68-4D2F-87DF-DD7269981F6D}"/>
              </a:ext>
            </a:extLst>
          </p:cNvPr>
          <p:cNvSpPr/>
          <p:nvPr/>
        </p:nvSpPr>
        <p:spPr>
          <a:xfrm>
            <a:off x="4874725" y="3988825"/>
            <a:ext cx="3056583" cy="1828965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24AEE1A-7BFD-4065-AC44-F4941E08B0E2}"/>
              </a:ext>
            </a:extLst>
          </p:cNvPr>
          <p:cNvSpPr/>
          <p:nvPr/>
        </p:nvSpPr>
        <p:spPr>
          <a:xfrm>
            <a:off x="8236186" y="4131222"/>
            <a:ext cx="708930" cy="1439028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2EA4FE-7F3A-4967-B6FF-156F51A761F0}"/>
              </a:ext>
            </a:extLst>
          </p:cNvPr>
          <p:cNvSpPr txBox="1"/>
          <p:nvPr/>
        </p:nvSpPr>
        <p:spPr>
          <a:xfrm>
            <a:off x="8981196" y="4312127"/>
            <a:ext cx="280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deductible, member pays 20% of remaining charges (10% for Rx), but no more than $1,000 in a plan 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BEB51B9-471A-4D96-9C9C-FCC4FFE7FDA5}"/>
              </a:ext>
            </a:extLst>
          </p:cNvPr>
          <p:cNvSpPr txBox="1"/>
          <p:nvPr/>
        </p:nvSpPr>
        <p:spPr>
          <a:xfrm>
            <a:off x="5331647" y="4044706"/>
            <a:ext cx="21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$1,000 Coinsurance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EFE496-00F5-4D3D-8079-A59262AD7287}"/>
              </a:ext>
            </a:extLst>
          </p:cNvPr>
          <p:cNvSpPr/>
          <p:nvPr/>
        </p:nvSpPr>
        <p:spPr>
          <a:xfrm>
            <a:off x="8187491" y="433224"/>
            <a:ext cx="745010" cy="3333972"/>
          </a:xfrm>
          <a:prstGeom prst="rightBrac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1A99784F-998E-4ED4-B917-013EDAB1594B}"/>
              </a:ext>
            </a:extLst>
          </p:cNvPr>
          <p:cNvSpPr/>
          <p:nvPr/>
        </p:nvSpPr>
        <p:spPr>
          <a:xfrm>
            <a:off x="4863456" y="433224"/>
            <a:ext cx="3056583" cy="3333972"/>
          </a:xfrm>
          <a:prstGeom prst="can">
            <a:avLst/>
          </a:prstGeom>
          <a:solidFill>
            <a:srgbClr val="5D87A1"/>
          </a:solidFill>
          <a:ln>
            <a:solidFill>
              <a:srgbClr val="5D87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1BEB5-1BD8-4FEA-8CAD-12C59FC7F0CB}"/>
              </a:ext>
            </a:extLst>
          </p:cNvPr>
          <p:cNvSpPr txBox="1"/>
          <p:nvPr/>
        </p:nvSpPr>
        <p:spPr>
          <a:xfrm>
            <a:off x="5447736" y="643795"/>
            <a:ext cx="188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$3,000 Deductible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2138B8-0983-4101-8EB4-2C817A4BB2F9}"/>
              </a:ext>
            </a:extLst>
          </p:cNvPr>
          <p:cNvSpPr txBox="1"/>
          <p:nvPr/>
        </p:nvSpPr>
        <p:spPr>
          <a:xfrm>
            <a:off x="9055458" y="1618376"/>
            <a:ext cx="2679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is responsible for the first $</a:t>
            </a:r>
            <a:r>
              <a:rPr lang="en-US" sz="1600">
                <a:solidFill>
                  <a:srgbClr val="FFFFFF"/>
                </a:solidFill>
                <a:latin typeface="Calibri" panose="020F0502020204030204"/>
              </a:rPr>
              <a:t>3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,000 of services or care received in a plan year (medical and prescription)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1E115E00-FB26-45B0-B302-B1F55FDFAE85}"/>
              </a:ext>
            </a:extLst>
          </p:cNvPr>
          <p:cNvSpPr/>
          <p:nvPr/>
        </p:nvSpPr>
        <p:spPr>
          <a:xfrm>
            <a:off x="4874725" y="433224"/>
            <a:ext cx="3045313" cy="2364431"/>
          </a:xfrm>
          <a:prstGeom prst="can">
            <a:avLst>
              <a:gd name="adj" fmla="val 31824"/>
            </a:avLst>
          </a:prstGeom>
          <a:solidFill>
            <a:srgbClr val="91B3B4">
              <a:alpha val="47843"/>
            </a:srgbClr>
          </a:solidFill>
          <a:ln w="57150">
            <a:solidFill>
              <a:srgbClr val="007A7D">
                <a:alpha val="65098"/>
              </a:srgbClr>
            </a:solidFill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$2,000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individual Out-of-Pocket Maximum*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4740FA-41AD-4BCF-9D46-2ADECD7BF075}"/>
              </a:ext>
            </a:extLst>
          </p:cNvPr>
          <p:cNvSpPr txBox="1"/>
          <p:nvPr/>
        </p:nvSpPr>
        <p:spPr>
          <a:xfrm>
            <a:off x="9178030" y="289852"/>
            <a:ext cx="2642235" cy="107721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*Embedded Individual Out-of-pocket Maximum: no one family member will incur more than $2,000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D706C-F3D3-D836-1161-44B8A898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176380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56" grpId="0"/>
      <p:bldP spid="57" grpId="0"/>
      <p:bldP spid="5" grpId="0" animBg="1"/>
      <p:bldP spid="11" grpId="0" animBg="1"/>
      <p:bldP spid="8" grpId="0"/>
      <p:bldP spid="58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Medical Care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D084B8D-A857-4502-B9D8-361FD8C4A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67044"/>
              </p:ext>
            </p:extLst>
          </p:nvPr>
        </p:nvGraphicFramePr>
        <p:xfrm>
          <a:off x="114300" y="1628775"/>
          <a:ext cx="11925299" cy="498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6590E-FC8F-7B49-4031-3FA06706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54734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Receiving Prescription Drugs (Rx)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6002-FC39-4DD9-A1AC-A2BF1C977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549"/>
              </p:ext>
            </p:extLst>
          </p:nvPr>
        </p:nvGraphicFramePr>
        <p:xfrm>
          <a:off x="114300" y="1533525"/>
          <a:ext cx="11953875" cy="488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0014D-7708-34A6-C6F5-7EEA4691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257744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Benefit Strategies Debit Cards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AE3215B-C1BB-4762-8AFE-3CEF17696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969316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ABF9A-B1C2-3590-1E34-FB3C96B0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901561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32D27-B679-49CF-A8A0-E76F6C40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Substantiation of Paid Expenses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298E7F-1E33-483D-9E47-90C03B36E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05705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72E1D-37AC-6054-EEAA-701FBD37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130516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All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506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Benefit Strategies (BSL) Portal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40053C6-4C64-7F85-529A-B7FE362CC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4"/>
          <a:stretch>
            <a:fillRect/>
          </a:stretch>
        </p:blipFill>
        <p:spPr bwMode="auto">
          <a:xfrm>
            <a:off x="5951034" y="318474"/>
            <a:ext cx="6082304" cy="580221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A8731A-7FC0-BC72-E8E1-A3B3E30FE824}"/>
              </a:ext>
            </a:extLst>
          </p:cNvPr>
          <p:cNvSpPr txBox="1"/>
          <p:nvPr/>
        </p:nvSpPr>
        <p:spPr>
          <a:xfrm>
            <a:off x="158662" y="1511423"/>
            <a:ext cx="57068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Visit </a:t>
            </a:r>
            <a:r>
              <a:rPr lang="en-US" u="sng">
                <a:solidFill>
                  <a:schemeClr val="tx2"/>
                </a:solidFill>
                <a:hlinkClick r:id="rId5"/>
              </a:rPr>
              <a:t>www.benstrat.com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access your portal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Select Individual Login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Login: Reimbursements, Rewards, Savings &amp; Spending Accounts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enter your username and password and click login</a:t>
            </a:r>
            <a:endParaRPr lang="en-US" sz="1300" b="1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</a:rPr>
              <a:t>If you have never logged in before</a:t>
            </a:r>
            <a:r>
              <a:rPr lang="en-US" sz="1600">
                <a:solidFill>
                  <a:srgbClr val="000000"/>
                </a:solidFill>
              </a:rPr>
              <a:t>: </a:t>
            </a:r>
            <a:br>
              <a:rPr lang="en-US" sz="1600">
                <a:solidFill>
                  <a:srgbClr val="000000"/>
                </a:solidFill>
              </a:rPr>
            </a:br>
            <a:r>
              <a:rPr lang="en-US" sz="1300" i="1">
                <a:solidFill>
                  <a:srgbClr val="000000"/>
                </a:solidFill>
              </a:rPr>
              <a:t>click on the Create your username and password link</a:t>
            </a:r>
            <a:endParaRPr lang="en-US" sz="13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65938A-B1AB-E95A-70C9-8C409D467592}"/>
              </a:ext>
            </a:extLst>
          </p:cNvPr>
          <p:cNvSpPr txBox="1"/>
          <p:nvPr/>
        </p:nvSpPr>
        <p:spPr>
          <a:xfrm>
            <a:off x="291858" y="3712333"/>
            <a:ext cx="33943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The </a:t>
            </a:r>
            <a:r>
              <a:rPr lang="en-US" b="1">
                <a:solidFill>
                  <a:srgbClr val="000000"/>
                </a:solidFill>
              </a:rPr>
              <a:t>online </a:t>
            </a:r>
            <a:r>
              <a:rPr lang="en-US">
                <a:solidFill>
                  <a:srgbClr val="000000"/>
                </a:solidFill>
              </a:rPr>
              <a:t>portal allows you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Account Balances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Submit Claims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Manage Tasks 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90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All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30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Tasks 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535A1D0-1352-FB00-C293-179F9AA4305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60" y="157425"/>
            <a:ext cx="5943600" cy="16452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D8E5C-C5F8-474B-57A8-1E43B6EDAE9C}"/>
              </a:ext>
            </a:extLst>
          </p:cNvPr>
          <p:cNvSpPr txBox="1"/>
          <p:nvPr/>
        </p:nvSpPr>
        <p:spPr>
          <a:xfrm>
            <a:off x="321732" y="965111"/>
            <a:ext cx="4957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Monitor your claims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Track which claims need receipts or repayments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</a:rPr>
              <a:t>Set up Direct Deposit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F553E3F-7F0C-6476-E194-70EDAE857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1"/>
          <a:stretch>
            <a:fillRect/>
          </a:stretch>
        </p:blipFill>
        <p:spPr bwMode="auto">
          <a:xfrm>
            <a:off x="457674" y="2063613"/>
            <a:ext cx="8251428" cy="40157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CD5EB4E5-585D-3445-4FAB-243FA5C3B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85951"/>
              </p:ext>
            </p:extLst>
          </p:nvPr>
        </p:nvGraphicFramePr>
        <p:xfrm>
          <a:off x="680224" y="4457065"/>
          <a:ext cx="6556917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3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05007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27490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5/12/2022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$82.59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Required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09C48DF4-3D0F-3889-175F-CE9C7238D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68225"/>
              </p:ext>
            </p:extLst>
          </p:nvPr>
        </p:nvGraphicFramePr>
        <p:xfrm>
          <a:off x="680224" y="4963664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6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6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29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24015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08481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5/01/2022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HRA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Acco</a:t>
                      </a:r>
                      <a:endParaRPr lang="en-US" sz="900" b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$65.09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Overdue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C69317FA-5A24-F658-6CE6-55D296FBD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0111"/>
              </p:ext>
            </p:extLst>
          </p:nvPr>
        </p:nvGraphicFramePr>
        <p:xfrm>
          <a:off x="680224" y="5540709"/>
          <a:ext cx="6556916" cy="51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285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1067405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852130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1006492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1191107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81451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  <a:gridCol w="817987">
                  <a:extLst>
                    <a:ext uri="{9D8B030D-6E8A-4147-A177-3AD203B41FA5}">
                      <a16:colId xmlns:a16="http://schemas.microsoft.com/office/drawing/2014/main" val="1959028120"/>
                    </a:ext>
                  </a:extLst>
                </a:gridCol>
              </a:tblGrid>
              <a:tr h="514074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3/22/2022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Rewards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Timmy Turner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$651.55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Completed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EA8056"/>
                          </a:solidFill>
                        </a:rPr>
                        <a:t>Details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4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All Others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EF1AF-1881-6A7F-8846-74D10FC33E00}"/>
              </a:ext>
            </a:extLst>
          </p:cNvPr>
          <p:cNvSpPr txBox="1"/>
          <p:nvPr/>
        </p:nvSpPr>
        <p:spPr>
          <a:xfrm>
            <a:off x="244151" y="318474"/>
            <a:ext cx="4070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+mj-lt"/>
              </a:rPr>
              <a:t>BSL Portal: Repayments</a:t>
            </a:r>
            <a:r>
              <a:rPr lang="en-US" sz="3200" b="1">
                <a:latin typeface="+mj-lt"/>
              </a:rPr>
              <a:t> </a:t>
            </a:r>
          </a:p>
        </p:txBody>
      </p:sp>
      <p:pic>
        <p:nvPicPr>
          <p:cNvPr id="10" name="Picture 9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0FAADD-77E6-E2AB-6D30-C354E0FE4CB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3" y="959359"/>
            <a:ext cx="8846372" cy="5240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D5EB2D-77CB-E672-DE36-DA391F41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109270"/>
              </p:ext>
            </p:extLst>
          </p:nvPr>
        </p:nvGraphicFramePr>
        <p:xfrm>
          <a:off x="861939" y="4728072"/>
          <a:ext cx="5578054" cy="460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60451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9/9/2021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8/31/2021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Saco River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$33.57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$33.57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671E4532-E8F1-0273-CF65-FC4293765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00236"/>
              </p:ext>
            </p:extLst>
          </p:nvPr>
        </p:nvGraphicFramePr>
        <p:xfrm>
          <a:off x="861939" y="5188523"/>
          <a:ext cx="5578054" cy="401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72">
                  <a:extLst>
                    <a:ext uri="{9D8B030D-6E8A-4147-A177-3AD203B41FA5}">
                      <a16:colId xmlns:a16="http://schemas.microsoft.com/office/drawing/2014/main" val="4111474886"/>
                    </a:ext>
                  </a:extLst>
                </a:gridCol>
                <a:gridCol w="725014">
                  <a:extLst>
                    <a:ext uri="{9D8B030D-6E8A-4147-A177-3AD203B41FA5}">
                      <a16:colId xmlns:a16="http://schemas.microsoft.com/office/drawing/2014/main" val="707914077"/>
                    </a:ext>
                  </a:extLst>
                </a:gridCol>
                <a:gridCol w="794063">
                  <a:extLst>
                    <a:ext uri="{9D8B030D-6E8A-4147-A177-3AD203B41FA5}">
                      <a16:colId xmlns:a16="http://schemas.microsoft.com/office/drawing/2014/main" val="1717951162"/>
                    </a:ext>
                  </a:extLst>
                </a:gridCol>
                <a:gridCol w="851604">
                  <a:extLst>
                    <a:ext uri="{9D8B030D-6E8A-4147-A177-3AD203B41FA5}">
                      <a16:colId xmlns:a16="http://schemas.microsoft.com/office/drawing/2014/main" val="2702132047"/>
                    </a:ext>
                  </a:extLst>
                </a:gridCol>
                <a:gridCol w="817078">
                  <a:extLst>
                    <a:ext uri="{9D8B030D-6E8A-4147-A177-3AD203B41FA5}">
                      <a16:colId xmlns:a16="http://schemas.microsoft.com/office/drawing/2014/main" val="39705569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1742017132"/>
                    </a:ext>
                  </a:extLst>
                </a:gridCol>
                <a:gridCol w="621440">
                  <a:extLst>
                    <a:ext uri="{9D8B030D-6E8A-4147-A177-3AD203B41FA5}">
                      <a16:colId xmlns:a16="http://schemas.microsoft.com/office/drawing/2014/main" val="853038975"/>
                    </a:ext>
                  </a:extLst>
                </a:gridCol>
              </a:tblGrid>
              <a:tr h="401489"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8/9/2021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07/1/2021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2022 </a:t>
                      </a:r>
                      <a:r>
                        <a:rPr lang="en-US" sz="900" b="0" err="1">
                          <a:solidFill>
                            <a:srgbClr val="000000"/>
                          </a:solidFill>
                        </a:rPr>
                        <a:t>Rew</a:t>
                      </a: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MED*MAI..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Check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$101.32</a:t>
                      </a:r>
                      <a:br>
                        <a:rPr lang="en-US" sz="900" b="0">
                          <a:solidFill>
                            <a:srgbClr val="000000"/>
                          </a:solidFill>
                        </a:rPr>
                      </a:br>
                      <a:r>
                        <a:rPr lang="en-US" sz="900" b="0">
                          <a:solidFill>
                            <a:srgbClr val="000000"/>
                          </a:solidFill>
                        </a:rPr>
                        <a:t>Debit Card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1">
                          <a:solidFill>
                            <a:srgbClr val="000000"/>
                          </a:solidFill>
                        </a:rPr>
                        <a:t>$101.32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74293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D28F50D3-E5B7-6183-C7E4-9B30E0A85144}"/>
              </a:ext>
            </a:extLst>
          </p:cNvPr>
          <p:cNvSpPr/>
          <p:nvPr/>
        </p:nvSpPr>
        <p:spPr>
          <a:xfrm>
            <a:off x="8051181" y="5603346"/>
            <a:ext cx="726492" cy="51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000000"/>
                </a:solidFill>
              </a:rPr>
              <a:t>$134.89</a:t>
            </a:r>
          </a:p>
        </p:txBody>
      </p:sp>
    </p:spTree>
    <p:extLst>
      <p:ext uri="{BB962C8B-B14F-4D97-AF65-F5344CB8AC3E}">
        <p14:creationId xmlns:p14="http://schemas.microsoft.com/office/powerpoint/2010/main" val="356563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4D29B-5BD1-48DB-869B-88488E7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Rules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2304A7-45C7-49B3-886C-4871EE1A4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8146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B4FE4-DBD5-D738-E3C4-A8DC61BE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1977805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All Others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13649-CA94-9112-4E88-9D7FAFE88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" y="232117"/>
            <a:ext cx="6378371" cy="41140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767DA10-AB60-2598-AAFC-6C255B65095E}"/>
              </a:ext>
            </a:extLst>
          </p:cNvPr>
          <p:cNvGrpSpPr/>
          <p:nvPr/>
        </p:nvGrpSpPr>
        <p:grpSpPr>
          <a:xfrm>
            <a:off x="925676" y="4698919"/>
            <a:ext cx="6534489" cy="1408112"/>
            <a:chOff x="457201" y="4624698"/>
            <a:chExt cx="5426764" cy="77335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C2CCCC1-302D-1CBB-17A5-D814E569A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3"/>
            <a:stretch/>
          </p:blipFill>
          <p:spPr>
            <a:xfrm>
              <a:off x="457201" y="4624698"/>
              <a:ext cx="5426764" cy="773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092A35-F2E7-3FA1-4162-02479E2BE01F}"/>
                </a:ext>
              </a:extLst>
            </p:cNvPr>
            <p:cNvSpPr/>
            <p:nvPr/>
          </p:nvSpPr>
          <p:spPr>
            <a:xfrm>
              <a:off x="1352939" y="4884409"/>
              <a:ext cx="727789" cy="3500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071591-C55F-CEFD-DAE9-A74B6ACE4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5" y="0"/>
            <a:ext cx="4354478" cy="48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7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F99451-911E-04BD-7593-D9FCDDCC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/>
              <a:t>SAU 9 - All Others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6CCB0-5949-26CF-9859-AB7D9631C2D3}"/>
              </a:ext>
            </a:extLst>
          </p:cNvPr>
          <p:cNvGrpSpPr/>
          <p:nvPr/>
        </p:nvGrpSpPr>
        <p:grpSpPr>
          <a:xfrm>
            <a:off x="3902928" y="669925"/>
            <a:ext cx="7794680" cy="5318246"/>
            <a:chOff x="1575756" y="752101"/>
            <a:chExt cx="9040487" cy="5353797"/>
          </a:xfrm>
        </p:grpSpPr>
        <p:pic>
          <p:nvPicPr>
            <p:cNvPr id="9" name="Picture 8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374739C-9EE3-19D5-7866-65D92FCC0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756" y="752101"/>
              <a:ext cx="9040487" cy="53537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EEF2F-7138-EBBA-E5AA-3A4731199F07}"/>
                </a:ext>
              </a:extLst>
            </p:cNvPr>
            <p:cNvSpPr/>
            <p:nvPr/>
          </p:nvSpPr>
          <p:spPr>
            <a:xfrm>
              <a:off x="1660849" y="1484851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BC7D7F-A644-D670-54ED-80A2A72C92B3}"/>
                </a:ext>
              </a:extLst>
            </p:cNvPr>
            <p:cNvSpPr/>
            <p:nvPr/>
          </p:nvSpPr>
          <p:spPr>
            <a:xfrm>
              <a:off x="1654771" y="3627839"/>
              <a:ext cx="606490" cy="84152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itle 8">
            <a:extLst>
              <a:ext uri="{FF2B5EF4-FFF2-40B4-BE49-F238E27FC236}">
                <a16:creationId xmlns:a16="http://schemas.microsoft.com/office/drawing/2014/main" id="{5A91030D-0D65-C08F-70A2-359C5A3153CB}"/>
              </a:ext>
            </a:extLst>
          </p:cNvPr>
          <p:cNvSpPr txBox="1">
            <a:spLocks/>
          </p:cNvSpPr>
          <p:nvPr/>
        </p:nvSpPr>
        <p:spPr>
          <a:xfrm>
            <a:off x="129694" y="669925"/>
            <a:ext cx="3556491" cy="481275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Activity Summary </a:t>
            </a:r>
            <a:br>
              <a:rPr lang="en-US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Tracking your out-of-pocket expenses </a:t>
            </a:r>
          </a:p>
        </p:txBody>
      </p:sp>
    </p:spTree>
    <p:extLst>
      <p:ext uri="{BB962C8B-B14F-4D97-AF65-F5344CB8AC3E}">
        <p14:creationId xmlns:p14="http://schemas.microsoft.com/office/powerpoint/2010/main" val="295845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C602-314F-4372-BD07-943D298F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801250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Additional Benefit Programs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C8A22-4A18-41D3-AF88-89FE1FBAFF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50FEA-F9E8-8A67-BE33-2E7B5A20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1701473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7696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76301-D62A-4F7D-881F-7260AB14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111086"/>
            <a:ext cx="7690104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sz="6600" kern="120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1127760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1890204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FF209F2B-25D2-4C39-8B46-06DCE88AD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7725" y="2612676"/>
            <a:ext cx="1632648" cy="16326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EBAC49-510D-EE21-146C-9FCBC298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 9 - All 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7C5-EFFD-B5CE-B6AB-97679DD1BC54}"/>
              </a:ext>
            </a:extLst>
          </p:cNvPr>
          <p:cNvSpPr txBox="1"/>
          <p:nvPr/>
        </p:nvSpPr>
        <p:spPr>
          <a:xfrm>
            <a:off x="1100669" y="4983120"/>
            <a:ext cx="10227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Visit your Open Enrollment Dashboard to complete Activity #2: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www.nhitrust.org/SAU9-OE-2022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F308F-0A5C-45C4-9A06-0EF1FA73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Enrollment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C20B-8EA5-9848-739C-92C8FD68B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498" y="4034117"/>
            <a:ext cx="4662678" cy="324907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Updates </a:t>
            </a:r>
            <a:r>
              <a:rPr lang="en-US" sz="2000">
                <a:solidFill>
                  <a:schemeClr val="bg1"/>
                </a:solidFill>
              </a:rPr>
              <a:t>&amp;</a:t>
            </a: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Deadlines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Daily Calendar">
            <a:extLst>
              <a:ext uri="{FF2B5EF4-FFF2-40B4-BE49-F238E27FC236}">
                <a16:creationId xmlns:a16="http://schemas.microsoft.com/office/drawing/2014/main" id="{45F8A8B9-1679-35B9-79EA-2A3F4606A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2954-007D-282C-B778-25C61BBB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330479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36ACC-A535-23DB-48E9-71A8093C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FSA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224F-83F2-E308-FC2E-D12070137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88" y="2478141"/>
            <a:ext cx="10933670" cy="39181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 dirty="0"/>
              <a:t>FSA Open Enrollment</a:t>
            </a:r>
          </a:p>
          <a:p>
            <a:pPr lvl="1"/>
            <a:r>
              <a:rPr lang="en-US" sz="1900" dirty="0"/>
              <a:t>Election forms to the SAU by June 3, 2022</a:t>
            </a:r>
          </a:p>
          <a:p>
            <a:pPr lvl="1"/>
            <a:endParaRPr lang="en-US" sz="1900" dirty="0">
              <a:solidFill>
                <a:srgbClr val="FF0000"/>
              </a:solidFill>
            </a:endParaRPr>
          </a:p>
          <a:p>
            <a:r>
              <a:rPr lang="en-US" sz="1900" dirty="0"/>
              <a:t>Benefit Strategies and Voya Co-branding</a:t>
            </a:r>
          </a:p>
          <a:p>
            <a:pPr lvl="1"/>
            <a:r>
              <a:rPr lang="en-US" sz="1900" dirty="0"/>
              <a:t>Website – Voya &amp; Benefit Strategies</a:t>
            </a:r>
          </a:p>
          <a:p>
            <a:pPr lvl="1"/>
            <a:r>
              <a:rPr lang="en-US" sz="1900" dirty="0"/>
              <a:t>App and Debit Card – Benefit Strategies Only</a:t>
            </a:r>
          </a:p>
          <a:p>
            <a:pPr marL="457200" lvl="1" indent="0">
              <a:buNone/>
            </a:pPr>
            <a:endParaRPr lang="en-US" sz="1900" dirty="0"/>
          </a:p>
          <a:p>
            <a:r>
              <a:rPr lang="en-US" sz="1900" dirty="0"/>
              <a:t>Effective July 1, 2022:</a:t>
            </a:r>
          </a:p>
          <a:p>
            <a:pPr lvl="1"/>
            <a:r>
              <a:rPr lang="en-US" sz="1900" dirty="0"/>
              <a:t>Updated FSA Contribution Maximum - Increased to $2,850</a:t>
            </a:r>
          </a:p>
          <a:p>
            <a:pPr lvl="1"/>
            <a:r>
              <a:rPr lang="en-US" sz="1900" dirty="0"/>
              <a:t>New FSA Rollover - Rollover unused funds up to $570 at the end of the year for the start of July 1, 2023</a:t>
            </a:r>
          </a:p>
          <a:p>
            <a:pPr lvl="1"/>
            <a:endParaRPr lang="en-US" sz="1900" dirty="0"/>
          </a:p>
          <a:p>
            <a:r>
              <a:rPr lang="en-US" sz="1900" dirty="0"/>
              <a:t>FSA Debit Cards</a:t>
            </a:r>
          </a:p>
          <a:p>
            <a:pPr lvl="1"/>
            <a:r>
              <a:rPr lang="en-US" sz="1900" dirty="0"/>
              <a:t>Debit Cards expire after 3 years of use </a:t>
            </a:r>
          </a:p>
          <a:p>
            <a:pPr lvl="1"/>
            <a:r>
              <a:rPr lang="en-US" sz="1900"/>
              <a:t>Members will automatically receive a new set of debit cards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C9785-7D0B-F98C-0472-C7AA76AD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154201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How Much Funding?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707207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0120-4317-AB7B-9F12-D0665775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36767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3370641-BFB7-400E-996B-1DAB4ED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Eligible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92B2E4-9056-4D21-A340-D78B425A87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434241"/>
              </p:ext>
            </p:extLst>
          </p:nvPr>
        </p:nvGraphicFramePr>
        <p:xfrm>
          <a:off x="838200" y="1547446"/>
          <a:ext cx="10515601" cy="5148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6A177B-DCA6-2482-AB9D-C94ABAC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95728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B8363-6548-4526-847E-B796886B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To Earn NHIT Rewards Funds</a:t>
            </a:r>
            <a:b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https://www.nhitrust.org/sau9-oe-2022/</a:t>
            </a:r>
            <a:endParaRPr lang="en-US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4E1C864-5A00-444E-B281-9BBC821ED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712210"/>
              </p:ext>
            </p:extLst>
          </p:nvPr>
        </p:nvGraphicFramePr>
        <p:xfrm>
          <a:off x="816746" y="1646806"/>
          <a:ext cx="10558507" cy="322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66913C-70C1-428C-94F9-01C9D945E86E}"/>
              </a:ext>
            </a:extLst>
          </p:cNvPr>
          <p:cNvGraphicFramePr>
            <a:graphicFrameLocks/>
          </p:cNvGraphicFramePr>
          <p:nvPr/>
        </p:nvGraphicFramePr>
        <p:xfrm>
          <a:off x="816745" y="5092773"/>
          <a:ext cx="10558507" cy="1429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9B970-7922-826A-D742-86DD7BF1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8171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2D0D0-E197-47DF-BF70-31EA86D65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HMO Super $1500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18269B-9B75-45F7-A961-922A8DAE7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3200" b="1">
                <a:solidFill>
                  <a:schemeClr val="bg1">
                    <a:lumMod val="50000"/>
                  </a:schemeClr>
                </a:solidFill>
              </a:rPr>
              <a:t>How your Plan Works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5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8C8A0-35EC-487F-AB00-58D26CDC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Basics of your HMO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01AE545-54D4-3257-23DC-272ECC00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871190"/>
              </p:ext>
            </p:extLst>
          </p:nvPr>
        </p:nvGraphicFramePr>
        <p:xfrm>
          <a:off x="4282440" y="574263"/>
          <a:ext cx="7296149" cy="570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0F032-7088-C5BE-7512-378CFD2B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SAU 9 - All Others</a:t>
            </a:r>
          </a:p>
        </p:txBody>
      </p:sp>
    </p:spTree>
    <p:extLst>
      <p:ext uri="{BB962C8B-B14F-4D97-AF65-F5344CB8AC3E}">
        <p14:creationId xmlns:p14="http://schemas.microsoft.com/office/powerpoint/2010/main" val="200092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5D87A1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NHIT Company and Acce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9BB5C5"/>
      </a:accent5>
      <a:accent6>
        <a:srgbClr val="70AD47"/>
      </a:accent6>
      <a:hlink>
        <a:srgbClr val="5BA0A3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5D87A1"/>
      </a:dk2>
      <a:lt2>
        <a:srgbClr val="E7E6E6"/>
      </a:lt2>
      <a:accent1>
        <a:srgbClr val="5D87A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D87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1FAF59F7386498D0F60AE057DB8DB" ma:contentTypeVersion="12" ma:contentTypeDescription="Create a new document." ma:contentTypeScope="" ma:versionID="6a5c26b03ce5d50044592833fa436b0e">
  <xsd:schema xmlns:xsd="http://www.w3.org/2001/XMLSchema" xmlns:xs="http://www.w3.org/2001/XMLSchema" xmlns:p="http://schemas.microsoft.com/office/2006/metadata/properties" xmlns:ns2="c394aacc-1ff5-4055-8dac-1deb5ceee7e7" xmlns:ns3="beb9cd5d-663d-4189-8bb4-e15af502a1e9" targetNamespace="http://schemas.microsoft.com/office/2006/metadata/properties" ma:root="true" ma:fieldsID="bef333d93731483a1e5906675af04735" ns2:_="" ns3:_="">
    <xsd:import namespace="c394aacc-1ff5-4055-8dac-1deb5ceee7e7"/>
    <xsd:import namespace="beb9cd5d-663d-4189-8bb4-e15af502a1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94aacc-1ff5-4055-8dac-1deb5ceee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9cd5d-663d-4189-8bb4-e15af502a1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DB72CE-F85C-4EB3-B7C6-A27755F34681}">
  <ds:schemaRefs>
    <ds:schemaRef ds:uri="beb9cd5d-663d-4189-8bb4-e15af502a1e9"/>
    <ds:schemaRef ds:uri="c394aacc-1ff5-4055-8dac-1deb5ceee7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9B53C2-59A1-41D0-A68E-73D16D46C1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FB8B67-EDD9-4FE1-9D18-4E05AB861B77}">
  <ds:schemaRefs>
    <ds:schemaRef ds:uri="beb9cd5d-663d-4189-8bb4-e15af502a1e9"/>
    <ds:schemaRef ds:uri="c394aacc-1ff5-4055-8dac-1deb5ceee7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2121</Words>
  <Application>Microsoft Office PowerPoint</Application>
  <PresentationFormat>Widescreen</PresentationFormat>
  <Paragraphs>296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3_Office Theme</vt:lpstr>
      <vt:lpstr>1_Office Theme</vt:lpstr>
      <vt:lpstr>Retrospect</vt:lpstr>
      <vt:lpstr>4_Office Theme</vt:lpstr>
      <vt:lpstr>2_Office Theme</vt:lpstr>
      <vt:lpstr>SAU 9</vt:lpstr>
      <vt:lpstr>Zoom Rules</vt:lpstr>
      <vt:lpstr>Open Enrollment</vt:lpstr>
      <vt:lpstr>FSA News</vt:lpstr>
      <vt:lpstr>How Much Funding?</vt:lpstr>
      <vt:lpstr>Eligible Expenses</vt:lpstr>
      <vt:lpstr>How To Earn NHIT Rewards Funds https://www.nhitrust.org/sau9-oe-2022/</vt:lpstr>
      <vt:lpstr>HMO Super $1500</vt:lpstr>
      <vt:lpstr>Basics of your HMO Plan</vt:lpstr>
      <vt:lpstr>Individual Plans:  $1,500 Deductible +$500 Coinsurance $2,000 Out of Pocket  </vt:lpstr>
      <vt:lpstr>Two Person/Family Plans:  $3,000 Deductible +$1,000 Coinsurance $4,000 Out of Pocket  </vt:lpstr>
      <vt:lpstr>Two Person/Family Plans:  $3,000 Deductible +$1,000 Coinsurance $4,000 Out of Pocket  </vt:lpstr>
      <vt:lpstr>Receiving Medical Care</vt:lpstr>
      <vt:lpstr>Receiving Prescription Drugs (Rx)</vt:lpstr>
      <vt:lpstr>Benefit Strategies Debit Cards</vt:lpstr>
      <vt:lpstr>Substantiation of Paid Expenses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Benefit Programs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Wilton</dc:title>
  <dc:creator>McKenzie MacDougall</dc:creator>
  <cp:lastModifiedBy>McKenzie MacDougall</cp:lastModifiedBy>
  <cp:revision>2</cp:revision>
  <cp:lastPrinted>2022-04-11T19:59:46Z</cp:lastPrinted>
  <dcterms:created xsi:type="dcterms:W3CDTF">2020-10-20T17:59:14Z</dcterms:created>
  <dcterms:modified xsi:type="dcterms:W3CDTF">2022-05-19T19:23:21Z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0x0101004A71FAF59F7386498D0F60AE057DB8DB</vt:lpwstr>
  </property>
  <property fmtid="{D5CDD505-2E9C-101B-9397-08002B2CF9AE}" pid="3" name="Order">
    <vt:r8>5088200</vt:r8>
  </property>
</Properties>
</file>