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ooden, green&#10;&#10;Description automatically generated">
            <a:extLst>
              <a:ext uri="{FF2B5EF4-FFF2-40B4-BE49-F238E27FC236}">
                <a16:creationId xmlns:a16="http://schemas.microsoft.com/office/drawing/2014/main" id="{B3F5B912-AE24-D845-98A1-70224960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8F0602-6EC7-9F40-AC0D-4B231B729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240F6EF-8506-4748-91BE-C542859D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3270FFA2-7348-8F48-BE89-C82FB60F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6D75A9B-DECE-334C-B866-13987042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at a book&#10;&#10;Description automatically generated with low confidence">
            <a:extLst>
              <a:ext uri="{FF2B5EF4-FFF2-40B4-BE49-F238E27FC236}">
                <a16:creationId xmlns:a16="http://schemas.microsoft.com/office/drawing/2014/main" id="{257B10C1-A5CE-5545-9DD1-D1EBD6FC8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F71377-ED92-2E49-A125-64CD7516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1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2" ma:contentTypeDescription="Create a new document." ma:contentTypeScope="" ma:versionID="6a5c26b03ce5d50044592833fa436b0e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bef333d93731483a1e5906675af0473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8510F3-5F09-44EE-9C3E-F42086282B4B}"/>
</file>

<file path=customXml/itemProps2.xml><?xml version="1.0" encoding="utf-8"?>
<ds:datastoreItem xmlns:ds="http://schemas.openxmlformats.org/officeDocument/2006/customXml" ds:itemID="{4FD3FAEE-1AAF-4EFE-A523-2E9BFB8A0B54}"/>
</file>

<file path=customXml/itemProps3.xml><?xml version="1.0" encoding="utf-8"?>
<ds:datastoreItem xmlns:ds="http://schemas.openxmlformats.org/officeDocument/2006/customXml" ds:itemID="{F5EF369B-190E-4A76-BED1-CF192E96241E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6</cp:revision>
  <dcterms:created xsi:type="dcterms:W3CDTF">2019-05-23T17:25:14Z</dcterms:created>
  <dcterms:modified xsi:type="dcterms:W3CDTF">2021-09-20T14:21:31Z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