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705EFD9-FC56-FC43-BB64-AFF002199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9075B34-AB4D-224D-8A34-CEBAC526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66E4532-95ED-DE4C-8171-5E0497A2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ins&#10;&#10;Description automatically generated with low confidence">
            <a:extLst>
              <a:ext uri="{FF2B5EF4-FFF2-40B4-BE49-F238E27FC236}">
                <a16:creationId xmlns:a16="http://schemas.microsoft.com/office/drawing/2014/main" id="{C3D12F7F-29CD-344B-88C8-60A8DBEA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445946-BABE-0049-AAA8-BA5111B6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headphones and using a computer&#10;&#10;Description automatically generated with low confidence">
            <a:extLst>
              <a:ext uri="{FF2B5EF4-FFF2-40B4-BE49-F238E27FC236}">
                <a16:creationId xmlns:a16="http://schemas.microsoft.com/office/drawing/2014/main" id="{8C9820D2-39AD-254E-959D-91281EE06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328C3A4-79E5-4947-9E2E-0BC1A269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5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2" ma:contentTypeDescription="Create a new document." ma:contentTypeScope="" ma:versionID="6a5c26b03ce5d50044592833fa436b0e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bef333d93731483a1e5906675af0473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453B40-5F75-4345-8E7D-25C407CAA7FC}"/>
</file>

<file path=customXml/itemProps2.xml><?xml version="1.0" encoding="utf-8"?>
<ds:datastoreItem xmlns:ds="http://schemas.openxmlformats.org/officeDocument/2006/customXml" ds:itemID="{DB6F9E35-7ACF-4085-98D8-B6D0C44F92B3}"/>
</file>

<file path=customXml/itemProps3.xml><?xml version="1.0" encoding="utf-8"?>
<ds:datastoreItem xmlns:ds="http://schemas.openxmlformats.org/officeDocument/2006/customXml" ds:itemID="{D196182B-5657-4BBC-BDA1-7E21B5302201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Meredith McGilvray</cp:lastModifiedBy>
  <cp:revision>6</cp:revision>
  <dcterms:created xsi:type="dcterms:W3CDTF">2019-05-23T17:25:14Z</dcterms:created>
  <dcterms:modified xsi:type="dcterms:W3CDTF">2022-03-21T12:23:47Z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0x0101004A71FAF59F7386498D0F60AE057DB8DB</vt:lpwstr>
  </property>
</Properties>
</file>