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64FEDCC-2356-F54D-A387-F6CABD827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83FCF5F-9A5E-084F-ABB8-78D6F5186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vegetable&#10;&#10;Description automatically generated">
            <a:extLst>
              <a:ext uri="{FF2B5EF4-FFF2-40B4-BE49-F238E27FC236}">
                <a16:creationId xmlns:a16="http://schemas.microsoft.com/office/drawing/2014/main" id="{9C4EEFFA-ACE7-5149-B828-A136CB6FD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6BD1-28A6-994F-A01C-62EDABED6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21F8C9-A24E-D942-9791-9CB21E138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800630DC-30B7-384D-ACAD-2F05A7F6D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B1E4121-F18D-8940-916A-A6B0D091A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2" ma:contentTypeDescription="Create a new document." ma:contentTypeScope="" ma:versionID="6a5c26b03ce5d50044592833fa436b0e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bef333d93731483a1e5906675af04735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B5042A-2671-4F6E-A407-0E4E249D87B5}"/>
</file>

<file path=customXml/itemProps2.xml><?xml version="1.0" encoding="utf-8"?>
<ds:datastoreItem xmlns:ds="http://schemas.openxmlformats.org/officeDocument/2006/customXml" ds:itemID="{EDD950AF-B8E3-47FD-A5B9-BEFCA997F2C6}"/>
</file>

<file path=customXml/itemProps3.xml><?xml version="1.0" encoding="utf-8"?>
<ds:datastoreItem xmlns:ds="http://schemas.openxmlformats.org/officeDocument/2006/customXml" ds:itemID="{30D1DF4B-0BFD-4BC9-B793-36C59E3B9957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6</cp:revision>
  <dcterms:created xsi:type="dcterms:W3CDTF">2019-05-23T17:25:14Z</dcterms:created>
  <dcterms:modified xsi:type="dcterms:W3CDTF">2021-09-20T14:08:58Z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0x0101004A71FAF59F7386498D0F60AE057DB8DB</vt:lpwstr>
  </property>
</Properties>
</file>