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50A97EF-4232-EF4A-9092-0E892CA43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FCDEECA-AF5F-E747-A9F5-B7AB35D38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ndle&#10;&#10;Description automatically generated">
            <a:extLst>
              <a:ext uri="{FF2B5EF4-FFF2-40B4-BE49-F238E27FC236}">
                <a16:creationId xmlns:a16="http://schemas.microsoft.com/office/drawing/2014/main" id="{91222901-DA68-C243-B574-5B6A69184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96AF0DA2-B04E-5C46-B6C5-0C31ECD1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ading&#10;&#10;Description automatically generated">
            <a:extLst>
              <a:ext uri="{FF2B5EF4-FFF2-40B4-BE49-F238E27FC236}">
                <a16:creationId xmlns:a16="http://schemas.microsoft.com/office/drawing/2014/main" id="{BBC34E0F-8BCB-1D41-8D8A-DED2CF42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B6A52E-3BC9-194C-A061-0AB03830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5BB294B-2523-AC49-80BE-D4959732A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8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2" ma:contentTypeDescription="Create a new document." ma:contentTypeScope="" ma:versionID="6a5c26b03ce5d50044592833fa436b0e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bef333d93731483a1e5906675af0473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109403-5771-4011-97CF-70272DAE2242}"/>
</file>

<file path=customXml/itemProps2.xml><?xml version="1.0" encoding="utf-8"?>
<ds:datastoreItem xmlns:ds="http://schemas.openxmlformats.org/officeDocument/2006/customXml" ds:itemID="{86463CE2-817C-432E-941A-EE10F8B84B58}"/>
</file>

<file path=customXml/itemProps3.xml><?xml version="1.0" encoding="utf-8"?>
<ds:datastoreItem xmlns:ds="http://schemas.openxmlformats.org/officeDocument/2006/customXml" ds:itemID="{C19E3A0D-6191-49C8-8567-0CC2D5A579A8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6</cp:revision>
  <dcterms:created xsi:type="dcterms:W3CDTF">2019-05-23T17:25:14Z</dcterms:created>
  <dcterms:modified xsi:type="dcterms:W3CDTF">2021-09-20T14:05:58Z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