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C166A-ED02-4747-B5F6-F481570197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45D4C4-8F49-EE48-9DC0-A6434F5482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D30192-11BE-BC4B-9315-AA4168EA3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26FB-CF5B-3140-B5B5-C284C20D16CF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0B0CC6-BB3C-F342-9C77-00B87248A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076E77-4CCB-F242-BA91-E77B19C3A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696C-FFDB-D648-AEEF-2BA4CE90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14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66662-FAFB-564F-BB78-4B8E1DD65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80C4C0-89B0-1F48-907E-1BE82E27D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998AF-D993-7E4F-8202-C4A4A3C28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26FB-CF5B-3140-B5B5-C284C20D16CF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63A9B-CA49-9445-A605-4007DE547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A399-0E6E-6D41-AA4D-A8B3F4EA3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696C-FFDB-D648-AEEF-2BA4CE90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439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DC143B-0217-C34F-BCC7-D6EBE84998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711E85-D2DE-0F4D-BAF3-A16A204EBB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4ADB43-9945-694E-B969-761516458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26FB-CF5B-3140-B5B5-C284C20D16CF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3B04F-C656-064E-ADA9-FB0B93D90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5D20B-D82E-334D-AC7D-9D0E55E1C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696C-FFDB-D648-AEEF-2BA4CE90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69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7332C-BCEB-754E-A598-B92050CA0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38FC4-6EF8-E04B-934E-217062BE1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4353BB-CF60-914B-AD43-799E7F91D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26FB-CF5B-3140-B5B5-C284C20D16CF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DF84F0-D97F-474D-B822-451945E9F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813A8-C1DE-9B4C-9883-324EB6852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696C-FFDB-D648-AEEF-2BA4CE90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06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AC9FF-987B-0B44-923A-8AE202048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2302CE-7F3F-4D45-B34C-9E400B9E3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C8EF2-4E89-D64F-9586-7F4169185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26FB-CF5B-3140-B5B5-C284C20D16CF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D3A6F-0935-2147-8E70-B11353005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A2C2E-2A2E-8249-BC5B-01C65496D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696C-FFDB-D648-AEEF-2BA4CE90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701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FD16D-1E6F-A648-BEFF-DF6273C0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F0B5F-A673-C84E-9214-47CC9F5537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B0FA76-608A-0C4B-9FE6-D48801DC21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BFF46E-ADEC-9E49-89BD-CFDD11537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26FB-CF5B-3140-B5B5-C284C20D16CF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526FA7-FB8C-544D-9509-A13348FF3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4B4F76-039F-694A-AE8A-348C554F0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696C-FFDB-D648-AEEF-2BA4CE90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351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E5888-2155-B447-807E-365A4B9A8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B91D2-1165-2645-B840-E99679E9B7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DD5091-5685-8A48-82FF-8CEACB165E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BDB70C-FEF3-BA41-B068-94EEECB4F4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93C45C-5DA2-BE48-B48E-72357DBAEF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1F29EF-7172-264E-B7C2-9291989C9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26FB-CF5B-3140-B5B5-C284C20D16CF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446E27-2119-904F-8DBA-7A21E646C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884CAD-61AB-2146-91BF-540BCDE97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696C-FFDB-D648-AEEF-2BA4CE90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221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530D5-43BE-8A45-9E0F-5056506CC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47801F-AF32-744F-8EE0-990962D86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26FB-CF5B-3140-B5B5-C284C20D16CF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984466-33E7-7C4C-BA74-2305CC456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C394CD-7764-884B-A944-7ED82E01B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696C-FFDB-D648-AEEF-2BA4CE90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9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C8A4C0-BF9B-EA47-AF80-41F849FF7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26FB-CF5B-3140-B5B5-C284C20D16CF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4279B2-29B7-4748-9045-8B2B6A5DA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A298E1-0ACE-C34E-B814-C81427142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696C-FFDB-D648-AEEF-2BA4CE90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95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AA42A-FC30-1845-95C4-8606951AF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9F4E3-A5B9-CA4A-8982-A36633C71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B14D3D-E49C-E748-8E39-BD9646F7B3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073561-BE05-0E4D-B8D1-E2D579837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26FB-CF5B-3140-B5B5-C284C20D16CF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1FB119-86B3-7D4D-9FE7-0B916B29A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0176A3-EE57-E942-9D8D-A16816F11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696C-FFDB-D648-AEEF-2BA4CE90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879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AE896-F6A9-204B-A28C-11B168113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2C7B6D-3AC2-3845-A67B-5E0FC978CB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951905-BDB1-EC4B-AECA-B41BA5696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A6A26F-602D-D549-A931-84E4C39BD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26FB-CF5B-3140-B5B5-C284C20D16CF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6EC1F4-6B5B-EA4E-AAE3-B29A637AE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B54AC4-7299-E142-B8C6-1DA28B19B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696C-FFDB-D648-AEEF-2BA4CE90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401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8DF3B1-B88C-FD49-9A98-C7DEC4F02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AE8978-ADB1-CC4B-BDA9-E39B8B846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81AA8-AFD7-C04C-A170-A2ABD96FCD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926FB-CF5B-3140-B5B5-C284C20D16CF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F55828-0ED1-E74D-824B-14BB0E92C3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A0025-1409-B84C-A583-28E6B78F8E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2696C-FFDB-D648-AEEF-2BA4CE90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08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77772035-C09D-1147-A914-36DEDE254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85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9713B147-25D2-354B-BD51-3F56FFDD4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372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FB0EB49-2599-084F-9848-140450A56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067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CE12841-23E1-194D-9BBD-4E787F010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912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holding a sign&#10;&#10;Description automatically generated">
            <a:extLst>
              <a:ext uri="{FF2B5EF4-FFF2-40B4-BE49-F238E27FC236}">
                <a16:creationId xmlns:a16="http://schemas.microsoft.com/office/drawing/2014/main" id="{6D01A5FF-2C6C-4943-8259-9B25B7028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250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959BB207-A82C-2148-AFE2-00D5CE8A6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6231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71FAF59F7386498D0F60AE057DB8DB" ma:contentTypeVersion="12" ma:contentTypeDescription="Create a new document." ma:contentTypeScope="" ma:versionID="6a5c26b03ce5d50044592833fa436b0e">
  <xsd:schema xmlns:xsd="http://www.w3.org/2001/XMLSchema" xmlns:xs="http://www.w3.org/2001/XMLSchema" xmlns:p="http://schemas.microsoft.com/office/2006/metadata/properties" xmlns:ns2="c394aacc-1ff5-4055-8dac-1deb5ceee7e7" xmlns:ns3="beb9cd5d-663d-4189-8bb4-e15af502a1e9" targetNamespace="http://schemas.microsoft.com/office/2006/metadata/properties" ma:root="true" ma:fieldsID="bef333d93731483a1e5906675af04735" ns2:_="" ns3:_="">
    <xsd:import namespace="c394aacc-1ff5-4055-8dac-1deb5ceee7e7"/>
    <xsd:import namespace="beb9cd5d-663d-4189-8bb4-e15af502a1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94aacc-1ff5-4055-8dac-1deb5ceee7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b9cd5d-663d-4189-8bb4-e15af502a1e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2683A30-19D8-41D2-96AC-F7F08CAD4948}"/>
</file>

<file path=customXml/itemProps2.xml><?xml version="1.0" encoding="utf-8"?>
<ds:datastoreItem xmlns:ds="http://schemas.openxmlformats.org/officeDocument/2006/customXml" ds:itemID="{E6C4951A-60F2-4ACE-B0C7-C810EAE4C2CD}"/>
</file>

<file path=customXml/itemProps3.xml><?xml version="1.0" encoding="utf-8"?>
<ds:datastoreItem xmlns:ds="http://schemas.openxmlformats.org/officeDocument/2006/customXml" ds:itemID="{45969BF2-61C2-46EE-81C6-D673F00E36D2}"/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Macintosh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Andria Watha</dc:creator>
  <cp:lastModifiedBy>Andria Watha</cp:lastModifiedBy>
  <cp:revision>6</cp:revision>
  <dcterms:created xsi:type="dcterms:W3CDTF">2019-05-23T17:25:14Z</dcterms:created>
  <dcterms:modified xsi:type="dcterms:W3CDTF">2020-11-12T16:04:00Z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0x0101004A71FAF59F7386498D0F60AE057DB8DB</vt:lpwstr>
  </property>
</Properties>
</file>