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66A-ED02-4747-B5F6-F48157019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D4C4-8F49-EE48-9DC0-A6434F548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0192-11BE-BC4B-9315-AA4168EA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0CC6-BB3C-F342-9C77-00B87248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6E77-4CCB-F242-BA91-E77B19C3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662-FAFB-564F-BB78-4B8E1DD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C4C0-89B0-1F48-907E-1BE82E27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98AF-D993-7E4F-8202-C4A4A3C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3A9B-CA49-9445-A605-4007DE54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A399-0E6E-6D41-AA4D-A8B3F4E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143B-0217-C34F-BCC7-D6EBE849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11E85-D2DE-0F4D-BAF3-A16A204EB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DB43-9945-694E-B969-76151645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B04F-C656-064E-ADA9-FB0B93D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D20B-D82E-334D-AC7D-9D0E55E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332C-BCEB-754E-A598-B92050C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8FC4-6EF8-E04B-934E-217062BE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3BB-CF60-914B-AD43-799E7F91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84F0-D97F-474D-B822-451945E9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3A8-C1DE-9B4C-9883-324EB68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C9FF-987B-0B44-923A-8AE20204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02CE-7F3F-4D45-B34C-9E400B9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8EF2-4E89-D64F-9586-7F41691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3A6F-0935-2147-8E70-B113530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2C2E-2A2E-8249-BC5B-01C65496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16D-1E6F-A648-BEFF-DF6273C0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0B5F-A673-C84E-9214-47CC9F553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FA76-608A-0C4B-9FE6-D48801DC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F46E-ADEC-9E49-89BD-CFDD1153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6FA7-FB8C-544D-9509-A13348FF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B4F76-039F-694A-AE8A-348C554F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5888-2155-B447-807E-365A4B9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1D2-1165-2645-B840-E99679E9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091-5685-8A48-82FF-8CEACB16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DB70C-FEF3-BA41-B068-94EEECB4F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3C45C-5DA2-BE48-B48E-72357DBAE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F29EF-7172-264E-B7C2-9291989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46E27-2119-904F-8DBA-7A21E646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84CAD-61AB-2146-91BF-540BCDE9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0D5-43BE-8A45-9E0F-5056506C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7801F-AF32-744F-8EE0-990962D8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84466-33E7-7C4C-BA74-2305CC45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394CD-7764-884B-A944-7ED82E01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8A4C0-BF9B-EA47-AF80-41F849F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279B2-29B7-4748-9045-8B2B6A5D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298E1-0ACE-C34E-B814-C8142714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42A-FC30-1845-95C4-8606951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4E3-A5B9-CA4A-8982-A36633C7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4D3D-E49C-E748-8E39-BD9646F7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73561-BE05-0E4D-B8D1-E2D57983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FB119-86B3-7D4D-9FE7-0B916B2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176A3-EE57-E942-9D8D-A16816F1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896-F6A9-204B-A28C-11B16811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C7B6D-3AC2-3845-A67B-5E0FC978C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1905-BDB1-EC4B-AECA-B41BA569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A26F-602D-D549-A931-84E4C39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EC1F4-6B5B-EA4E-AAE3-B29A637A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4AC4-7299-E142-B8C6-1DA28B19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F3B1-B88C-FD49-9A98-C7DEC4F0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8978-ADB1-CC4B-BDA9-E39B8B84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1AA8-AFD7-C04C-A170-A2ABD96F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5828-0ED1-E74D-824B-14BB0E92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0025-1409-B84C-A583-28E6B78F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04D64170-B1C9-3F4B-A4E8-97950721C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reading a book&#10;&#10;Description automatically generated">
            <a:extLst>
              <a:ext uri="{FF2B5EF4-FFF2-40B4-BE49-F238E27FC236}">
                <a16:creationId xmlns:a16="http://schemas.microsoft.com/office/drawing/2014/main" id="{9C8DBE9F-AC22-974E-A9D6-89C7371F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urfing, person, person, game&#10;&#10;Description automatically generated">
            <a:extLst>
              <a:ext uri="{FF2B5EF4-FFF2-40B4-BE49-F238E27FC236}">
                <a16:creationId xmlns:a16="http://schemas.microsoft.com/office/drawing/2014/main" id="{2BE277F0-EC33-8A4B-AC8A-1D6BB3EA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C3D66098-471C-F043-A16A-C1AB957D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F6FA1C2-33FA-164F-8F7F-8F896F65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sitting, computer, computer&#10;&#10;Description automatically generated">
            <a:extLst>
              <a:ext uri="{FF2B5EF4-FFF2-40B4-BE49-F238E27FC236}">
                <a16:creationId xmlns:a16="http://schemas.microsoft.com/office/drawing/2014/main" id="{18439307-9778-1A4D-BB4B-4DF2DF5F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CA887C-2C3B-4C6F-B7C4-9D32669CD2EA}"/>
</file>

<file path=customXml/itemProps2.xml><?xml version="1.0" encoding="utf-8"?>
<ds:datastoreItem xmlns:ds="http://schemas.openxmlformats.org/officeDocument/2006/customXml" ds:itemID="{4C8CBB34-35AA-4B06-92B1-C8B3CFFEE293}"/>
</file>

<file path=customXml/itemProps3.xml><?xml version="1.0" encoding="utf-8"?>
<ds:datastoreItem xmlns:ds="http://schemas.openxmlformats.org/officeDocument/2006/customXml" ds:itemID="{7583DA35-0A8B-4BBF-9AE0-6B00B953A79D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 Watha</dc:creator>
  <cp:lastModifiedBy>Andria Watha</cp:lastModifiedBy>
  <cp:revision>6</cp:revision>
  <dcterms:created xsi:type="dcterms:W3CDTF">2019-05-23T17:25:14Z</dcterms:created>
  <dcterms:modified xsi:type="dcterms:W3CDTF">2020-11-12T16:02:07Z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</Properties>
</file>