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is filled with fresh fruit and vegetables on display&#10;&#10;Description automatically generated">
            <a:extLst>
              <a:ext uri="{FF2B5EF4-FFF2-40B4-BE49-F238E27FC236}">
                <a16:creationId xmlns:a16="http://schemas.microsoft.com/office/drawing/2014/main" id="{58ED3FFE-1C66-9D43-A7ED-F4C3AAEE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D120D7C-6A3F-E64A-A6E1-93F949E9B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topped with different types of food&#10;&#10;Description automatically generated">
            <a:extLst>
              <a:ext uri="{FF2B5EF4-FFF2-40B4-BE49-F238E27FC236}">
                <a16:creationId xmlns:a16="http://schemas.microsoft.com/office/drawing/2014/main" id="{2BD45ACF-8068-3045-AAAF-D98901B45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245F2F7A-9D11-554B-9529-0D4C4647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1DA9D66-9610-344A-B074-AB24201B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ottle and a salad&#10;&#10;Description automatically generated">
            <a:extLst>
              <a:ext uri="{FF2B5EF4-FFF2-40B4-BE49-F238E27FC236}">
                <a16:creationId xmlns:a16="http://schemas.microsoft.com/office/drawing/2014/main" id="{8E84C63C-D589-154E-A7CA-78186EE5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50988C-3833-4878-88DA-A3EF93860A44}"/>
</file>

<file path=customXml/itemProps2.xml><?xml version="1.0" encoding="utf-8"?>
<ds:datastoreItem xmlns:ds="http://schemas.openxmlformats.org/officeDocument/2006/customXml" ds:itemID="{BF4B2FCC-BBE8-42B9-92D0-53E4D5CEF12C}"/>
</file>

<file path=customXml/itemProps3.xml><?xml version="1.0" encoding="utf-8"?>
<ds:datastoreItem xmlns:ds="http://schemas.openxmlformats.org/officeDocument/2006/customXml" ds:itemID="{ECF2161A-8D86-4795-A2B3-CF94CF312136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6</cp:revision>
  <dcterms:created xsi:type="dcterms:W3CDTF">2019-05-23T17:25:14Z</dcterms:created>
  <dcterms:modified xsi:type="dcterms:W3CDTF">2020-11-12T16:03:09Z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