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166A-ED02-4747-B5F6-F48157019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45D4C4-8F49-EE48-9DC0-A6434F548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30192-11BE-BC4B-9315-AA4168EA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B0CC6-BB3C-F342-9C77-00B87248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76E77-4CCB-F242-BA91-E77B19C3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66662-FAFB-564F-BB78-4B8E1DD65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0C4C0-89B0-1F48-907E-1BE82E27D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998AF-D993-7E4F-8202-C4A4A3C28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3A9B-CA49-9445-A605-4007DE54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A399-0E6E-6D41-AA4D-A8B3F4EA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3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C143B-0217-C34F-BCC7-D6EBE8499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11E85-D2DE-0F4D-BAF3-A16A204EB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ADB43-9945-694E-B969-76151645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B04F-C656-064E-ADA9-FB0B93D9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5D20B-D82E-334D-AC7D-9D0E55E1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332C-BCEB-754E-A598-B92050CA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8FC4-6EF8-E04B-934E-217062BE1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353BB-CF60-914B-AD43-799E7F91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F84F0-D97F-474D-B822-451945E9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813A8-C1DE-9B4C-9883-324EB685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0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C9FF-987B-0B44-923A-8AE20204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302CE-7F3F-4D45-B34C-9E400B9E3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C8EF2-4E89-D64F-9586-7F416918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3A6F-0935-2147-8E70-B1135300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A2C2E-2A2E-8249-BC5B-01C65496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0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D16D-1E6F-A648-BEFF-DF6273C0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F0B5F-A673-C84E-9214-47CC9F553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0FA76-608A-0C4B-9FE6-D48801DC2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FF46E-ADEC-9E49-89BD-CFDD1153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26FA7-FB8C-544D-9509-A13348FF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B4F76-039F-694A-AE8A-348C554F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5888-2155-B447-807E-365A4B9A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B91D2-1165-2645-B840-E99679E9B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D5091-5685-8A48-82FF-8CEACB165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DB70C-FEF3-BA41-B068-94EEECB4F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3C45C-5DA2-BE48-B48E-72357DBAE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F29EF-7172-264E-B7C2-9291989C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46E27-2119-904F-8DBA-7A21E646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84CAD-61AB-2146-91BF-540BCDE9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2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30D5-43BE-8A45-9E0F-5056506CC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7801F-AF32-744F-8EE0-990962D8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84466-33E7-7C4C-BA74-2305CC45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394CD-7764-884B-A944-7ED82E01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8A4C0-BF9B-EA47-AF80-41F849FF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4279B2-29B7-4748-9045-8B2B6A5D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298E1-0ACE-C34E-B814-C8142714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A42A-FC30-1845-95C4-8606951AF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F4E3-A5B9-CA4A-8982-A36633C7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4D3D-E49C-E748-8E39-BD9646F7B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73561-BE05-0E4D-B8D1-E2D579837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FB119-86B3-7D4D-9FE7-0B916B29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176A3-EE57-E942-9D8D-A16816F1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7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E896-F6A9-204B-A28C-11B16811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2C7B6D-3AC2-3845-A67B-5E0FC978C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51905-BDB1-EC4B-AECA-B41BA5696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6A26F-602D-D549-A931-84E4C39B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EC1F4-6B5B-EA4E-AAE3-B29A637A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54AC4-7299-E142-B8C6-1DA28B19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DF3B1-B88C-FD49-9A98-C7DEC4F02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E8978-ADB1-CC4B-BDA9-E39B8B846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81AA8-AFD7-C04C-A170-A2ABD96FC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926FB-CF5B-3140-B5B5-C284C20D16CF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55828-0ED1-E74D-824B-14BB0E92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A0025-1409-B84C-A583-28E6B78F8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2696C-FFDB-D648-AEEF-2BA4CE90D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2D3DC52-833A-9D4C-9F20-DD3B7EE4B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irt&#10;&#10;Description automatically generated">
            <a:extLst>
              <a:ext uri="{FF2B5EF4-FFF2-40B4-BE49-F238E27FC236}">
                <a16:creationId xmlns:a16="http://schemas.microsoft.com/office/drawing/2014/main" id="{800EBC24-D463-234B-9520-ED8F7C50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7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ttle&#10;&#10;Description automatically generated">
            <a:extLst>
              <a:ext uri="{FF2B5EF4-FFF2-40B4-BE49-F238E27FC236}">
                <a16:creationId xmlns:a16="http://schemas.microsoft.com/office/drawing/2014/main" id="{42F210A7-474C-8A4D-8F2C-989B68FFF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standing, holding, person&#10;&#10;Description automatically generated">
            <a:extLst>
              <a:ext uri="{FF2B5EF4-FFF2-40B4-BE49-F238E27FC236}">
                <a16:creationId xmlns:a16="http://schemas.microsoft.com/office/drawing/2014/main" id="{03D81CAE-CFAF-894F-845B-95CDCA087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6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165E353-BAB8-1342-9742-0A74518FB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4D80C62-EB0A-964A-A7FF-B4A619CE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50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1FAF59F7386498D0F60AE057DB8DB" ma:contentTypeVersion="12" ma:contentTypeDescription="Create a new document." ma:contentTypeScope="" ma:versionID="6a5c26b03ce5d50044592833fa436b0e">
  <xsd:schema xmlns:xsd="http://www.w3.org/2001/XMLSchema" xmlns:xs="http://www.w3.org/2001/XMLSchema" xmlns:p="http://schemas.microsoft.com/office/2006/metadata/properties" xmlns:ns2="c394aacc-1ff5-4055-8dac-1deb5ceee7e7" xmlns:ns3="beb9cd5d-663d-4189-8bb4-e15af502a1e9" targetNamespace="http://schemas.microsoft.com/office/2006/metadata/properties" ma:root="true" ma:fieldsID="bef333d93731483a1e5906675af04735" ns2:_="" ns3:_="">
    <xsd:import namespace="c394aacc-1ff5-4055-8dac-1deb5ceee7e7"/>
    <xsd:import namespace="beb9cd5d-663d-4189-8bb4-e15af502a1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4aacc-1ff5-4055-8dac-1deb5ceee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9cd5d-663d-4189-8bb4-e15af502a1e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EEFE32-FBEE-47F7-9247-73134502C609}"/>
</file>

<file path=customXml/itemProps2.xml><?xml version="1.0" encoding="utf-8"?>
<ds:datastoreItem xmlns:ds="http://schemas.openxmlformats.org/officeDocument/2006/customXml" ds:itemID="{0E085903-F5F6-4222-AEAB-0703E61D48F6}"/>
</file>

<file path=customXml/itemProps3.xml><?xml version="1.0" encoding="utf-8"?>
<ds:datastoreItem xmlns:ds="http://schemas.openxmlformats.org/officeDocument/2006/customXml" ds:itemID="{0BCDD281-D8D3-4ABB-BF70-1AE9CCB4C7A3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 Watha</dc:creator>
  <cp:lastModifiedBy>Andria Watha</cp:lastModifiedBy>
  <cp:revision>5</cp:revision>
  <dcterms:created xsi:type="dcterms:W3CDTF">2019-05-23T17:25:14Z</dcterms:created>
  <dcterms:modified xsi:type="dcterms:W3CDTF">2020-11-12T15:59:14Z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0x0101004A71FAF59F7386498D0F60AE057DB8DB</vt:lpwstr>
  </property>
</Properties>
</file>