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6"/>
    <p:restoredTop sz="94677"/>
  </p:normalViewPr>
  <p:slideViewPr>
    <p:cSldViewPr snapToGrid="0" snapToObjects="1">
      <p:cViewPr varScale="1">
        <p:scale>
          <a:sx n="128" d="100"/>
          <a:sy n="128" d="100"/>
        </p:scale>
        <p:origin x="184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166A-ED02-4747-B5F6-F48157019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5D4C4-8F49-EE48-9DC0-A6434F548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30192-11BE-BC4B-9315-AA4168EA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B0CC6-BB3C-F342-9C77-00B87248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76E77-4CCB-F242-BA91-E77B19C3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6662-FAFB-564F-BB78-4B8E1DD6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0C4C0-89B0-1F48-907E-1BE82E27D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998AF-D993-7E4F-8202-C4A4A3C28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3A9B-CA49-9445-A605-4007DE54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A399-0E6E-6D41-AA4D-A8B3F4EA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3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C143B-0217-C34F-BCC7-D6EBE8499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11E85-D2DE-0F4D-BAF3-A16A204EB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ADB43-9945-694E-B969-76151645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3B04F-C656-064E-ADA9-FB0B93D9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5D20B-D82E-334D-AC7D-9D0E55E1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6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7332C-BCEB-754E-A598-B92050CA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38FC4-6EF8-E04B-934E-217062BE1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353BB-CF60-914B-AD43-799E7F91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F84F0-D97F-474D-B822-451945E9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813A8-C1DE-9B4C-9883-324EB685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0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AC9FF-987B-0B44-923A-8AE20204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302CE-7F3F-4D45-B34C-9E400B9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C8EF2-4E89-D64F-9586-7F416918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D3A6F-0935-2147-8E70-B11353005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A2C2E-2A2E-8249-BC5B-01C65496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0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16D-1E6F-A648-BEFF-DF6273C0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F0B5F-A673-C84E-9214-47CC9F553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0FA76-608A-0C4B-9FE6-D48801DC2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FF46E-ADEC-9E49-89BD-CFDD1153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26FA7-FB8C-544D-9509-A13348FF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B4F76-039F-694A-AE8A-348C554F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5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5888-2155-B447-807E-365A4B9A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B91D2-1165-2645-B840-E99679E9B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D5091-5685-8A48-82FF-8CEACB165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DB70C-FEF3-BA41-B068-94EEECB4F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93C45C-5DA2-BE48-B48E-72357DBAE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1F29EF-7172-264E-B7C2-9291989C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446E27-2119-904F-8DBA-7A21E646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884CAD-61AB-2146-91BF-540BCDE9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2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30D5-43BE-8A45-9E0F-5056506CC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7801F-AF32-744F-8EE0-990962D8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84466-33E7-7C4C-BA74-2305CC45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394CD-7764-884B-A944-7ED82E01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8A4C0-BF9B-EA47-AF80-41F849FF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279B2-29B7-4748-9045-8B2B6A5D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298E1-0ACE-C34E-B814-C8142714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A42A-FC30-1845-95C4-8606951AF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F4E3-A5B9-CA4A-8982-A36633C7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14D3D-E49C-E748-8E39-BD9646F7B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73561-BE05-0E4D-B8D1-E2D579837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FB119-86B3-7D4D-9FE7-0B916B29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176A3-EE57-E942-9D8D-A16816F1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7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AE896-F6A9-204B-A28C-11B16811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2C7B6D-3AC2-3845-A67B-5E0FC978C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51905-BDB1-EC4B-AECA-B41BA5696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6A26F-602D-D549-A931-84E4C39B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EC1F4-6B5B-EA4E-AAE3-B29A637A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54AC4-7299-E142-B8C6-1DA28B19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0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DF3B1-B88C-FD49-9A98-C7DEC4F0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E8978-ADB1-CC4B-BDA9-E39B8B846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81AA8-AFD7-C04C-A170-A2ABD96FC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55828-0ED1-E74D-824B-14BB0E92C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A0025-1409-B84C-A583-28E6B78F8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the side of a flower&#10;&#10;Description automatically generated">
            <a:extLst>
              <a:ext uri="{FF2B5EF4-FFF2-40B4-BE49-F238E27FC236}">
                <a16:creationId xmlns:a16="http://schemas.microsoft.com/office/drawing/2014/main" id="{A346D69C-1796-4644-B1DB-CA80504B0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8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57AC1CEB-0F41-0940-A8C8-A3B8EB7F6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7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BC7690A-0FC2-3D49-9E46-199EC4713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6A53D2A-2023-7C4D-99DB-A94C6A847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6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5158D64F-681C-2E4B-965D-BA30751BE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1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32B44EF-6A89-EA4B-9203-D45089815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23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 Watha</dc:creator>
  <cp:lastModifiedBy>Andria Watha</cp:lastModifiedBy>
  <cp:revision>5</cp:revision>
  <dcterms:created xsi:type="dcterms:W3CDTF">2019-05-23T17:25:14Z</dcterms:created>
  <dcterms:modified xsi:type="dcterms:W3CDTF">2020-11-12T15:53:08Z</dcterms:modified>
</cp:coreProperties>
</file>